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8"/>
  </p:notesMasterIdLst>
  <p:sldIdLst>
    <p:sldId id="256" r:id="rId2"/>
    <p:sldId id="293" r:id="rId3"/>
    <p:sldId id="263" r:id="rId4"/>
    <p:sldId id="264" r:id="rId5"/>
    <p:sldId id="265" r:id="rId6"/>
    <p:sldId id="266" r:id="rId7"/>
    <p:sldId id="267" r:id="rId8"/>
    <p:sldId id="268" r:id="rId9"/>
    <p:sldId id="269" r:id="rId10"/>
    <p:sldId id="270" r:id="rId11"/>
    <p:sldId id="271" r:id="rId12"/>
    <p:sldId id="258" r:id="rId13"/>
    <p:sldId id="289" r:id="rId14"/>
    <p:sldId id="259" r:id="rId15"/>
    <p:sldId id="260" r:id="rId16"/>
    <p:sldId id="294" r:id="rId17"/>
    <p:sldId id="296" r:id="rId18"/>
    <p:sldId id="272" r:id="rId19"/>
    <p:sldId id="273" r:id="rId20"/>
    <p:sldId id="297" r:id="rId21"/>
    <p:sldId id="298" r:id="rId22"/>
    <p:sldId id="299" r:id="rId23"/>
    <p:sldId id="300" r:id="rId24"/>
    <p:sldId id="301" r:id="rId25"/>
    <p:sldId id="302" r:id="rId26"/>
    <p:sldId id="303" r:id="rId27"/>
    <p:sldId id="304" r:id="rId28"/>
    <p:sldId id="274" r:id="rId29"/>
    <p:sldId id="275" r:id="rId30"/>
    <p:sldId id="305" r:id="rId31"/>
    <p:sldId id="306" r:id="rId32"/>
    <p:sldId id="307" r:id="rId33"/>
    <p:sldId id="308" r:id="rId34"/>
    <p:sldId id="309" r:id="rId35"/>
    <p:sldId id="310" r:id="rId36"/>
    <p:sldId id="276" r:id="rId37"/>
    <p:sldId id="277" r:id="rId38"/>
    <p:sldId id="311" r:id="rId39"/>
    <p:sldId id="312" r:id="rId40"/>
    <p:sldId id="313" r:id="rId41"/>
    <p:sldId id="314" r:id="rId42"/>
    <p:sldId id="278" r:id="rId43"/>
    <p:sldId id="279" r:id="rId44"/>
    <p:sldId id="315" r:id="rId45"/>
    <p:sldId id="316" r:id="rId46"/>
    <p:sldId id="317" r:id="rId47"/>
    <p:sldId id="318" r:id="rId48"/>
    <p:sldId id="280" r:id="rId49"/>
    <p:sldId id="281" r:id="rId50"/>
    <p:sldId id="319" r:id="rId51"/>
    <p:sldId id="320" r:id="rId52"/>
    <p:sldId id="323" r:id="rId53"/>
    <p:sldId id="324" r:id="rId54"/>
    <p:sldId id="321" r:id="rId55"/>
    <p:sldId id="322"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44" r:id="rId70"/>
    <p:sldId id="343" r:id="rId71"/>
    <p:sldId id="340" r:id="rId72"/>
    <p:sldId id="341" r:id="rId73"/>
    <p:sldId id="342" r:id="rId74"/>
    <p:sldId id="282" r:id="rId75"/>
    <p:sldId id="288" r:id="rId76"/>
    <p:sldId id="345" r:id="rId77"/>
    <p:sldId id="347" r:id="rId78"/>
    <p:sldId id="348" r:id="rId79"/>
    <p:sldId id="350" r:id="rId80"/>
    <p:sldId id="351" r:id="rId81"/>
    <p:sldId id="352" r:id="rId82"/>
    <p:sldId id="353" r:id="rId83"/>
    <p:sldId id="354" r:id="rId84"/>
    <p:sldId id="357" r:id="rId85"/>
    <p:sldId id="356" r:id="rId86"/>
    <p:sldId id="365" r:id="rId87"/>
    <p:sldId id="290" r:id="rId88"/>
    <p:sldId id="359" r:id="rId89"/>
    <p:sldId id="358" r:id="rId90"/>
    <p:sldId id="360" r:id="rId91"/>
    <p:sldId id="368" r:id="rId92"/>
    <p:sldId id="364" r:id="rId93"/>
    <p:sldId id="362" r:id="rId94"/>
    <p:sldId id="292" r:id="rId95"/>
    <p:sldId id="291" r:id="rId96"/>
    <p:sldId id="285" r:id="rId97"/>
    <p:sldId id="371" r:id="rId98"/>
    <p:sldId id="372" r:id="rId99"/>
    <p:sldId id="373" r:id="rId100"/>
    <p:sldId id="374" r:id="rId101"/>
    <p:sldId id="284" r:id="rId102"/>
    <p:sldId id="286" r:id="rId103"/>
    <p:sldId id="287" r:id="rId104"/>
    <p:sldId id="375" r:id="rId105"/>
    <p:sldId id="262" r:id="rId106"/>
    <p:sldId id="376" r:id="rId1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AEA3"/>
    <a:srgbClr val="F0E4E1"/>
    <a:srgbClr val="E6BFB8"/>
    <a:srgbClr val="FFBDBD"/>
    <a:srgbClr val="FDE3E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185394-3AFD-42B2-9285-3B672C598A56}" v="89" dt="2022-04-27T05:47:23.731"/>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8" autoAdjust="0"/>
    <p:restoredTop sz="94660"/>
  </p:normalViewPr>
  <p:slideViewPr>
    <p:cSldViewPr snapToGrid="0">
      <p:cViewPr varScale="1">
        <p:scale>
          <a:sx n="125" d="100"/>
          <a:sy n="125" d="100"/>
        </p:scale>
        <p:origin x="2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ett Pepito" userId="ddef1e2176689e9a" providerId="LiveId" clId="{B2185394-3AFD-42B2-9285-3B672C598A56}"/>
    <pc:docChg chg="undo redo custSel addSld delSld modSld sldOrd">
      <pc:chgData name="Danett Pepito" userId="ddef1e2176689e9a" providerId="LiveId" clId="{B2185394-3AFD-42B2-9285-3B672C598A56}" dt="2022-04-27T05:49:38.650" v="12110" actId="478"/>
      <pc:docMkLst>
        <pc:docMk/>
      </pc:docMkLst>
      <pc:sldChg chg="modSp mod">
        <pc:chgData name="Danett Pepito" userId="ddef1e2176689e9a" providerId="LiveId" clId="{B2185394-3AFD-42B2-9285-3B672C598A56}" dt="2022-03-23T07:22:22.935" v="3198" actId="207"/>
        <pc:sldMkLst>
          <pc:docMk/>
          <pc:sldMk cId="0" sldId="256"/>
        </pc:sldMkLst>
        <pc:spChg chg="mod">
          <ac:chgData name="Danett Pepito" userId="ddef1e2176689e9a" providerId="LiveId" clId="{B2185394-3AFD-42B2-9285-3B672C598A56}" dt="2022-03-23T07:21:42.834" v="3195" actId="207"/>
          <ac:spMkLst>
            <pc:docMk/>
            <pc:sldMk cId="0" sldId="256"/>
            <ac:spMk id="54" creationId="{00000000-0000-0000-0000-000000000000}"/>
          </ac:spMkLst>
        </pc:spChg>
        <pc:spChg chg="mod">
          <ac:chgData name="Danett Pepito" userId="ddef1e2176689e9a" providerId="LiveId" clId="{B2185394-3AFD-42B2-9285-3B672C598A56}" dt="2022-03-23T07:22:22.935" v="3198" actId="207"/>
          <ac:spMkLst>
            <pc:docMk/>
            <pc:sldMk cId="0" sldId="256"/>
            <ac:spMk id="55" creationId="{00000000-0000-0000-0000-000000000000}"/>
          </ac:spMkLst>
        </pc:spChg>
        <pc:graphicFrameChg chg="modGraphic">
          <ac:chgData name="Danett Pepito" userId="ddef1e2176689e9a" providerId="LiveId" clId="{B2185394-3AFD-42B2-9285-3B672C598A56}" dt="2022-03-23T07:21:48.226" v="3197" actId="207"/>
          <ac:graphicFrameMkLst>
            <pc:docMk/>
            <pc:sldMk cId="0" sldId="256"/>
            <ac:graphicFrameMk id="56" creationId="{00000000-0000-0000-0000-000000000000}"/>
          </ac:graphicFrameMkLst>
        </pc:graphicFrameChg>
      </pc:sldChg>
      <pc:sldChg chg="modSp mod">
        <pc:chgData name="Danett Pepito" userId="ddef1e2176689e9a" providerId="LiveId" clId="{B2185394-3AFD-42B2-9285-3B672C598A56}" dt="2022-03-23T05:25:30.939" v="3176" actId="207"/>
        <pc:sldMkLst>
          <pc:docMk/>
          <pc:sldMk cId="0" sldId="259"/>
        </pc:sldMkLst>
        <pc:spChg chg="mod">
          <ac:chgData name="Danett Pepito" userId="ddef1e2176689e9a" providerId="LiveId" clId="{B2185394-3AFD-42B2-9285-3B672C598A56}" dt="2022-03-23T05:25:30.939" v="3176" actId="207"/>
          <ac:spMkLst>
            <pc:docMk/>
            <pc:sldMk cId="0" sldId="259"/>
            <ac:spMk id="73" creationId="{00000000-0000-0000-0000-000000000000}"/>
          </ac:spMkLst>
        </pc:spChg>
      </pc:sldChg>
      <pc:sldChg chg="addSp modSp mod">
        <pc:chgData name="Danett Pepito" userId="ddef1e2176689e9a" providerId="LiveId" clId="{B2185394-3AFD-42B2-9285-3B672C598A56}" dt="2022-03-23T07:22:35.312" v="3199" actId="207"/>
        <pc:sldMkLst>
          <pc:docMk/>
          <pc:sldMk cId="0" sldId="260"/>
        </pc:sldMkLst>
        <pc:spChg chg="mod">
          <ac:chgData name="Danett Pepito" userId="ddef1e2176689e9a" providerId="LiveId" clId="{B2185394-3AFD-42B2-9285-3B672C598A56}" dt="2022-03-23T05:25:34.403" v="3177" actId="207"/>
          <ac:spMkLst>
            <pc:docMk/>
            <pc:sldMk cId="0" sldId="260"/>
            <ac:spMk id="78" creationId="{00000000-0000-0000-0000-000000000000}"/>
          </ac:spMkLst>
        </pc:spChg>
        <pc:graphicFrameChg chg="mod modGraphic">
          <ac:chgData name="Danett Pepito" userId="ddef1e2176689e9a" providerId="LiveId" clId="{B2185394-3AFD-42B2-9285-3B672C598A56}" dt="2022-03-23T07:22:35.312" v="3199" actId="207"/>
          <ac:graphicFrameMkLst>
            <pc:docMk/>
            <pc:sldMk cId="0" sldId="260"/>
            <ac:graphicFrameMk id="79" creationId="{00000000-0000-0000-0000-000000000000}"/>
          </ac:graphicFrameMkLst>
        </pc:graphicFrameChg>
        <pc:picChg chg="add mod">
          <ac:chgData name="Danett Pepito" userId="ddef1e2176689e9a" providerId="LiveId" clId="{B2185394-3AFD-42B2-9285-3B672C598A56}" dt="2022-03-15T20:29:59.366" v="22" actId="1076"/>
          <ac:picMkLst>
            <pc:docMk/>
            <pc:sldMk cId="0" sldId="260"/>
            <ac:picMk id="3" creationId="{1ABFC708-2EF5-4826-97A3-7137EF0DC93F}"/>
          </ac:picMkLst>
        </pc:picChg>
        <pc:picChg chg="mod">
          <ac:chgData name="Danett Pepito" userId="ddef1e2176689e9a" providerId="LiveId" clId="{B2185394-3AFD-42B2-9285-3B672C598A56}" dt="2022-03-15T20:29:29.748" v="9" actId="14100"/>
          <ac:picMkLst>
            <pc:docMk/>
            <pc:sldMk cId="0" sldId="260"/>
            <ac:picMk id="4" creationId="{F2D9858D-573C-418A-940C-1758888239B7}"/>
          </ac:picMkLst>
        </pc:picChg>
        <pc:picChg chg="add mod">
          <ac:chgData name="Danett Pepito" userId="ddef1e2176689e9a" providerId="LiveId" clId="{B2185394-3AFD-42B2-9285-3B672C598A56}" dt="2022-03-15T20:30:31.773" v="127" actId="1076"/>
          <ac:picMkLst>
            <pc:docMk/>
            <pc:sldMk cId="0" sldId="260"/>
            <ac:picMk id="6" creationId="{81680A84-6532-45CE-B533-D6BEC1FD16E4}"/>
          </ac:picMkLst>
        </pc:picChg>
      </pc:sldChg>
      <pc:sldChg chg="addSp delSp modSp del mod">
        <pc:chgData name="Danett Pepito" userId="ddef1e2176689e9a" providerId="LiveId" clId="{B2185394-3AFD-42B2-9285-3B672C598A56}" dt="2022-04-06T23:56:42.090" v="8277" actId="47"/>
        <pc:sldMkLst>
          <pc:docMk/>
          <pc:sldMk cId="0" sldId="261"/>
        </pc:sldMkLst>
        <pc:spChg chg="mod">
          <ac:chgData name="Danett Pepito" userId="ddef1e2176689e9a" providerId="LiveId" clId="{B2185394-3AFD-42B2-9285-3B672C598A56}" dt="2022-04-01T01:24:57.112" v="7183" actId="20577"/>
          <ac:spMkLst>
            <pc:docMk/>
            <pc:sldMk cId="0" sldId="261"/>
            <ac:spMk id="84" creationId="{00000000-0000-0000-0000-000000000000}"/>
          </ac:spMkLst>
        </pc:spChg>
        <pc:spChg chg="mod">
          <ac:chgData name="Danett Pepito" userId="ddef1e2176689e9a" providerId="LiveId" clId="{B2185394-3AFD-42B2-9285-3B672C598A56}" dt="2022-04-01T01:27:08.880" v="7249" actId="113"/>
          <ac:spMkLst>
            <pc:docMk/>
            <pc:sldMk cId="0" sldId="261"/>
            <ac:spMk id="85" creationId="{00000000-0000-0000-0000-000000000000}"/>
          </ac:spMkLst>
        </pc:spChg>
        <pc:picChg chg="add del mod">
          <ac:chgData name="Danett Pepito" userId="ddef1e2176689e9a" providerId="LiveId" clId="{B2185394-3AFD-42B2-9285-3B672C598A56}" dt="2022-03-31T07:14:15.584" v="7029" actId="478"/>
          <ac:picMkLst>
            <pc:docMk/>
            <pc:sldMk cId="0" sldId="261"/>
            <ac:picMk id="3" creationId="{61928453-6BCA-4E82-9233-952750247E30}"/>
          </ac:picMkLst>
        </pc:picChg>
        <pc:picChg chg="add del mod">
          <ac:chgData name="Danett Pepito" userId="ddef1e2176689e9a" providerId="LiveId" clId="{B2185394-3AFD-42B2-9285-3B672C598A56}" dt="2022-03-31T07:14:14.837" v="7028" actId="478"/>
          <ac:picMkLst>
            <pc:docMk/>
            <pc:sldMk cId="0" sldId="261"/>
            <ac:picMk id="5" creationId="{2EA4672D-E454-49D6-BAD3-26BBAA7E41BC}"/>
          </ac:picMkLst>
        </pc:picChg>
      </pc:sldChg>
      <pc:sldChg chg="addSp modSp mod">
        <pc:chgData name="Danett Pepito" userId="ddef1e2176689e9a" providerId="LiveId" clId="{B2185394-3AFD-42B2-9285-3B672C598A56}" dt="2022-04-12T21:28:43.227" v="11582" actId="1076"/>
        <pc:sldMkLst>
          <pc:docMk/>
          <pc:sldMk cId="0" sldId="262"/>
        </pc:sldMkLst>
        <pc:spChg chg="add mod">
          <ac:chgData name="Danett Pepito" userId="ddef1e2176689e9a" providerId="LiveId" clId="{B2185394-3AFD-42B2-9285-3B672C598A56}" dt="2022-04-12T21:28:34.946" v="11581" actId="20577"/>
          <ac:spMkLst>
            <pc:docMk/>
            <pc:sldMk cId="0" sldId="262"/>
            <ac:spMk id="5" creationId="{23446694-BBBF-4604-AFD0-34D1C423443E}"/>
          </ac:spMkLst>
        </pc:spChg>
        <pc:spChg chg="add mod">
          <ac:chgData name="Danett Pepito" userId="ddef1e2176689e9a" providerId="LiveId" clId="{B2185394-3AFD-42B2-9285-3B672C598A56}" dt="2022-04-12T21:28:43.227" v="11582" actId="1076"/>
          <ac:spMkLst>
            <pc:docMk/>
            <pc:sldMk cId="0" sldId="262"/>
            <ac:spMk id="6" creationId="{3B415AA6-B123-4655-84D7-747642C51318}"/>
          </ac:spMkLst>
        </pc:spChg>
        <pc:spChg chg="mod">
          <ac:chgData name="Danett Pepito" userId="ddef1e2176689e9a" providerId="LiveId" clId="{B2185394-3AFD-42B2-9285-3B672C598A56}" dt="2022-04-11T22:23:11.567" v="9951" actId="255"/>
          <ac:spMkLst>
            <pc:docMk/>
            <pc:sldMk cId="0" sldId="262"/>
            <ac:spMk id="90" creationId="{00000000-0000-0000-0000-000000000000}"/>
          </ac:spMkLst>
        </pc:spChg>
        <pc:picChg chg="add mod ord">
          <ac:chgData name="Danett Pepito" userId="ddef1e2176689e9a" providerId="LiveId" clId="{B2185394-3AFD-42B2-9285-3B672C598A56}" dt="2022-04-10T20:44:06.494" v="8352" actId="14100"/>
          <ac:picMkLst>
            <pc:docMk/>
            <pc:sldMk cId="0" sldId="262"/>
            <ac:picMk id="3" creationId="{42FCC126-3AFE-4929-B85A-6BC006F7A380}"/>
          </ac:picMkLst>
        </pc:picChg>
      </pc:sldChg>
      <pc:sldChg chg="addSp delSp modSp mod">
        <pc:chgData name="Danett Pepito" userId="ddef1e2176689e9a" providerId="LiveId" clId="{B2185394-3AFD-42B2-9285-3B672C598A56}" dt="2022-03-23T05:24:24.450" v="3164" actId="207"/>
        <pc:sldMkLst>
          <pc:docMk/>
          <pc:sldMk cId="1320346451" sldId="263"/>
        </pc:sldMkLst>
        <pc:spChg chg="mod">
          <ac:chgData name="Danett Pepito" userId="ddef1e2176689e9a" providerId="LiveId" clId="{B2185394-3AFD-42B2-9285-3B672C598A56}" dt="2022-03-23T05:24:24.450" v="3164" actId="207"/>
          <ac:spMkLst>
            <pc:docMk/>
            <pc:sldMk cId="1320346451" sldId="263"/>
            <ac:spMk id="2" creationId="{5912979F-6922-40FD-B6E0-0506FA25714D}"/>
          </ac:spMkLst>
        </pc:spChg>
        <pc:spChg chg="mod">
          <ac:chgData name="Danett Pepito" userId="ddef1e2176689e9a" providerId="LiveId" clId="{B2185394-3AFD-42B2-9285-3B672C598A56}" dt="2022-03-23T05:24:24.450" v="3164" actId="207"/>
          <ac:spMkLst>
            <pc:docMk/>
            <pc:sldMk cId="1320346451" sldId="263"/>
            <ac:spMk id="3" creationId="{1EB42CE1-67BF-466B-8C2C-7F21A8892B1E}"/>
          </ac:spMkLst>
        </pc:spChg>
        <pc:picChg chg="add del">
          <ac:chgData name="Danett Pepito" userId="ddef1e2176689e9a" providerId="LiveId" clId="{B2185394-3AFD-42B2-9285-3B672C598A56}" dt="2022-03-18T02:01:35.202" v="659" actId="22"/>
          <ac:picMkLst>
            <pc:docMk/>
            <pc:sldMk cId="1320346451" sldId="263"/>
            <ac:picMk id="6" creationId="{F02B132D-EB29-4617-BFD9-04968E0AF7F0}"/>
          </ac:picMkLst>
        </pc:picChg>
      </pc:sldChg>
      <pc:sldChg chg="modSp mod">
        <pc:chgData name="Danett Pepito" userId="ddef1e2176689e9a" providerId="LiveId" clId="{B2185394-3AFD-42B2-9285-3B672C598A56}" dt="2022-03-23T05:24:20.061" v="3163" actId="207"/>
        <pc:sldMkLst>
          <pc:docMk/>
          <pc:sldMk cId="2682424228" sldId="264"/>
        </pc:sldMkLst>
        <pc:spChg chg="mod">
          <ac:chgData name="Danett Pepito" userId="ddef1e2176689e9a" providerId="LiveId" clId="{B2185394-3AFD-42B2-9285-3B672C598A56}" dt="2022-03-23T05:24:20.061" v="3163" actId="207"/>
          <ac:spMkLst>
            <pc:docMk/>
            <pc:sldMk cId="2682424228" sldId="264"/>
            <ac:spMk id="3" creationId="{1EB42CE1-67BF-466B-8C2C-7F21A8892B1E}"/>
          </ac:spMkLst>
        </pc:spChg>
        <pc:spChg chg="mod">
          <ac:chgData name="Danett Pepito" userId="ddef1e2176689e9a" providerId="LiveId" clId="{B2185394-3AFD-42B2-9285-3B672C598A56}" dt="2022-03-23T05:24:20.061" v="3163" actId="207"/>
          <ac:spMkLst>
            <pc:docMk/>
            <pc:sldMk cId="2682424228" sldId="264"/>
            <ac:spMk id="4" creationId="{4709D978-E5AD-4FAA-ADB4-C7CBB736D3B1}"/>
          </ac:spMkLst>
        </pc:spChg>
      </pc:sldChg>
      <pc:sldChg chg="modSp mod">
        <pc:chgData name="Danett Pepito" userId="ddef1e2176689e9a" providerId="LiveId" clId="{B2185394-3AFD-42B2-9285-3B672C598A56}" dt="2022-03-23T05:24:33.497" v="3166" actId="207"/>
        <pc:sldMkLst>
          <pc:docMk/>
          <pc:sldMk cId="1674096743" sldId="265"/>
        </pc:sldMkLst>
        <pc:spChg chg="mod">
          <ac:chgData name="Danett Pepito" userId="ddef1e2176689e9a" providerId="LiveId" clId="{B2185394-3AFD-42B2-9285-3B672C598A56}" dt="2022-03-23T05:24:33.497" v="3166" actId="207"/>
          <ac:spMkLst>
            <pc:docMk/>
            <pc:sldMk cId="1674096743" sldId="265"/>
            <ac:spMk id="2" creationId="{5912979F-6922-40FD-B6E0-0506FA25714D}"/>
          </ac:spMkLst>
        </pc:spChg>
        <pc:spChg chg="mod">
          <ac:chgData name="Danett Pepito" userId="ddef1e2176689e9a" providerId="LiveId" clId="{B2185394-3AFD-42B2-9285-3B672C598A56}" dt="2022-03-23T05:24:33.497" v="3166" actId="207"/>
          <ac:spMkLst>
            <pc:docMk/>
            <pc:sldMk cId="1674096743" sldId="265"/>
            <ac:spMk id="3" creationId="{1EB42CE1-67BF-466B-8C2C-7F21A8892B1E}"/>
          </ac:spMkLst>
        </pc:spChg>
      </pc:sldChg>
      <pc:sldChg chg="modSp mod">
        <pc:chgData name="Danett Pepito" userId="ddef1e2176689e9a" providerId="LiveId" clId="{B2185394-3AFD-42B2-9285-3B672C598A56}" dt="2022-03-23T05:24:37.241" v="3167" actId="207"/>
        <pc:sldMkLst>
          <pc:docMk/>
          <pc:sldMk cId="1508299609" sldId="266"/>
        </pc:sldMkLst>
        <pc:spChg chg="mod">
          <ac:chgData name="Danett Pepito" userId="ddef1e2176689e9a" providerId="LiveId" clId="{B2185394-3AFD-42B2-9285-3B672C598A56}" dt="2022-03-23T05:24:37.241" v="3167" actId="207"/>
          <ac:spMkLst>
            <pc:docMk/>
            <pc:sldMk cId="1508299609" sldId="266"/>
            <ac:spMk id="2" creationId="{5912979F-6922-40FD-B6E0-0506FA25714D}"/>
          </ac:spMkLst>
        </pc:spChg>
        <pc:spChg chg="mod">
          <ac:chgData name="Danett Pepito" userId="ddef1e2176689e9a" providerId="LiveId" clId="{B2185394-3AFD-42B2-9285-3B672C598A56}" dt="2022-03-23T05:24:37.241" v="3167" actId="207"/>
          <ac:spMkLst>
            <pc:docMk/>
            <pc:sldMk cId="1508299609" sldId="266"/>
            <ac:spMk id="3" creationId="{1EB42CE1-67BF-466B-8C2C-7F21A8892B1E}"/>
          </ac:spMkLst>
        </pc:spChg>
      </pc:sldChg>
      <pc:sldChg chg="modSp mod">
        <pc:chgData name="Danett Pepito" userId="ddef1e2176689e9a" providerId="LiveId" clId="{B2185394-3AFD-42B2-9285-3B672C598A56}" dt="2022-03-23T05:24:52.559" v="3168" actId="207"/>
        <pc:sldMkLst>
          <pc:docMk/>
          <pc:sldMk cId="3102438580" sldId="267"/>
        </pc:sldMkLst>
        <pc:spChg chg="mod">
          <ac:chgData name="Danett Pepito" userId="ddef1e2176689e9a" providerId="LiveId" clId="{B2185394-3AFD-42B2-9285-3B672C598A56}" dt="2022-03-23T05:24:52.559" v="3168" actId="207"/>
          <ac:spMkLst>
            <pc:docMk/>
            <pc:sldMk cId="3102438580" sldId="267"/>
            <ac:spMk id="2" creationId="{5912979F-6922-40FD-B6E0-0506FA25714D}"/>
          </ac:spMkLst>
        </pc:spChg>
        <pc:spChg chg="mod">
          <ac:chgData name="Danett Pepito" userId="ddef1e2176689e9a" providerId="LiveId" clId="{B2185394-3AFD-42B2-9285-3B672C598A56}" dt="2022-03-23T05:24:52.559" v="3168" actId="207"/>
          <ac:spMkLst>
            <pc:docMk/>
            <pc:sldMk cId="3102438580" sldId="267"/>
            <ac:spMk id="3" creationId="{1EB42CE1-67BF-466B-8C2C-7F21A8892B1E}"/>
          </ac:spMkLst>
        </pc:spChg>
      </pc:sldChg>
      <pc:sldChg chg="modSp mod">
        <pc:chgData name="Danett Pepito" userId="ddef1e2176689e9a" providerId="LiveId" clId="{B2185394-3AFD-42B2-9285-3B672C598A56}" dt="2022-03-23T05:25:22.123" v="3174" actId="20577"/>
        <pc:sldMkLst>
          <pc:docMk/>
          <pc:sldMk cId="1312020768" sldId="268"/>
        </pc:sldMkLst>
        <pc:spChg chg="mod">
          <ac:chgData name="Danett Pepito" userId="ddef1e2176689e9a" providerId="LiveId" clId="{B2185394-3AFD-42B2-9285-3B672C598A56}" dt="2022-03-23T05:24:56.701" v="3169" actId="207"/>
          <ac:spMkLst>
            <pc:docMk/>
            <pc:sldMk cId="1312020768" sldId="268"/>
            <ac:spMk id="2" creationId="{5912979F-6922-40FD-B6E0-0506FA25714D}"/>
          </ac:spMkLst>
        </pc:spChg>
        <pc:spChg chg="mod">
          <ac:chgData name="Danett Pepito" userId="ddef1e2176689e9a" providerId="LiveId" clId="{B2185394-3AFD-42B2-9285-3B672C598A56}" dt="2022-03-23T05:25:22.123" v="3174" actId="20577"/>
          <ac:spMkLst>
            <pc:docMk/>
            <pc:sldMk cId="1312020768" sldId="268"/>
            <ac:spMk id="3" creationId="{1EB42CE1-67BF-466B-8C2C-7F21A8892B1E}"/>
          </ac:spMkLst>
        </pc:spChg>
      </pc:sldChg>
      <pc:sldChg chg="modSp mod">
        <pc:chgData name="Danett Pepito" userId="ddef1e2176689e9a" providerId="LiveId" clId="{B2185394-3AFD-42B2-9285-3B672C598A56}" dt="2022-03-23T05:25:05.988" v="3171" actId="207"/>
        <pc:sldMkLst>
          <pc:docMk/>
          <pc:sldMk cId="777656967" sldId="269"/>
        </pc:sldMkLst>
        <pc:spChg chg="mod">
          <ac:chgData name="Danett Pepito" userId="ddef1e2176689e9a" providerId="LiveId" clId="{B2185394-3AFD-42B2-9285-3B672C598A56}" dt="2022-03-23T05:25:05.988" v="3171" actId="207"/>
          <ac:spMkLst>
            <pc:docMk/>
            <pc:sldMk cId="777656967" sldId="269"/>
            <ac:spMk id="2" creationId="{5912979F-6922-40FD-B6E0-0506FA25714D}"/>
          </ac:spMkLst>
        </pc:spChg>
        <pc:spChg chg="mod">
          <ac:chgData name="Danett Pepito" userId="ddef1e2176689e9a" providerId="LiveId" clId="{B2185394-3AFD-42B2-9285-3B672C598A56}" dt="2022-03-23T05:25:05.988" v="3171" actId="207"/>
          <ac:spMkLst>
            <pc:docMk/>
            <pc:sldMk cId="777656967" sldId="269"/>
            <ac:spMk id="3" creationId="{1EB42CE1-67BF-466B-8C2C-7F21A8892B1E}"/>
          </ac:spMkLst>
        </pc:spChg>
      </pc:sldChg>
      <pc:sldChg chg="modSp mod">
        <pc:chgData name="Danett Pepito" userId="ddef1e2176689e9a" providerId="LiveId" clId="{B2185394-3AFD-42B2-9285-3B672C598A56}" dt="2022-03-23T05:25:10.624" v="3172" actId="207"/>
        <pc:sldMkLst>
          <pc:docMk/>
          <pc:sldMk cId="3955449649" sldId="270"/>
        </pc:sldMkLst>
        <pc:spChg chg="mod">
          <ac:chgData name="Danett Pepito" userId="ddef1e2176689e9a" providerId="LiveId" clId="{B2185394-3AFD-42B2-9285-3B672C598A56}" dt="2022-03-23T05:25:10.624" v="3172" actId="207"/>
          <ac:spMkLst>
            <pc:docMk/>
            <pc:sldMk cId="3955449649" sldId="270"/>
            <ac:spMk id="2" creationId="{5912979F-6922-40FD-B6E0-0506FA25714D}"/>
          </ac:spMkLst>
        </pc:spChg>
        <pc:spChg chg="mod">
          <ac:chgData name="Danett Pepito" userId="ddef1e2176689e9a" providerId="LiveId" clId="{B2185394-3AFD-42B2-9285-3B672C598A56}" dt="2022-03-23T05:25:10.624" v="3172" actId="207"/>
          <ac:spMkLst>
            <pc:docMk/>
            <pc:sldMk cId="3955449649" sldId="270"/>
            <ac:spMk id="3" creationId="{1EB42CE1-67BF-466B-8C2C-7F21A8892B1E}"/>
          </ac:spMkLst>
        </pc:spChg>
      </pc:sldChg>
      <pc:sldChg chg="modSp mod">
        <pc:chgData name="Danett Pepito" userId="ddef1e2176689e9a" providerId="LiveId" clId="{B2185394-3AFD-42B2-9285-3B672C598A56}" dt="2022-03-23T05:25:15.078" v="3173" actId="207"/>
        <pc:sldMkLst>
          <pc:docMk/>
          <pc:sldMk cId="1415581040" sldId="271"/>
        </pc:sldMkLst>
        <pc:spChg chg="mod">
          <ac:chgData name="Danett Pepito" userId="ddef1e2176689e9a" providerId="LiveId" clId="{B2185394-3AFD-42B2-9285-3B672C598A56}" dt="2022-03-23T05:25:15.078" v="3173" actId="207"/>
          <ac:spMkLst>
            <pc:docMk/>
            <pc:sldMk cId="1415581040" sldId="271"/>
            <ac:spMk id="2" creationId="{5912979F-6922-40FD-B6E0-0506FA25714D}"/>
          </ac:spMkLst>
        </pc:spChg>
        <pc:spChg chg="mod">
          <ac:chgData name="Danett Pepito" userId="ddef1e2176689e9a" providerId="LiveId" clId="{B2185394-3AFD-42B2-9285-3B672C598A56}" dt="2022-03-23T05:25:15.078" v="3173" actId="207"/>
          <ac:spMkLst>
            <pc:docMk/>
            <pc:sldMk cId="1415581040" sldId="271"/>
            <ac:spMk id="3" creationId="{1EB42CE1-67BF-466B-8C2C-7F21A8892B1E}"/>
          </ac:spMkLst>
        </pc:spChg>
      </pc:sldChg>
      <pc:sldChg chg="addSp delSp modSp mod">
        <pc:chgData name="Danett Pepito" userId="ddef1e2176689e9a" providerId="LiveId" clId="{B2185394-3AFD-42B2-9285-3B672C598A56}" dt="2022-03-23T05:25:42.488" v="3180" actId="207"/>
        <pc:sldMkLst>
          <pc:docMk/>
          <pc:sldMk cId="2095003138" sldId="272"/>
        </pc:sldMkLst>
        <pc:spChg chg="mod">
          <ac:chgData name="Danett Pepito" userId="ddef1e2176689e9a" providerId="LiveId" clId="{B2185394-3AFD-42B2-9285-3B672C598A56}" dt="2022-03-23T05:25:42.488" v="3180" actId="207"/>
          <ac:spMkLst>
            <pc:docMk/>
            <pc:sldMk cId="2095003138" sldId="272"/>
            <ac:spMk id="73" creationId="{00000000-0000-0000-0000-000000000000}"/>
          </ac:spMkLst>
        </pc:spChg>
        <pc:picChg chg="add del mod">
          <ac:chgData name="Danett Pepito" userId="ddef1e2176689e9a" providerId="LiveId" clId="{B2185394-3AFD-42B2-9285-3B672C598A56}" dt="2022-03-15T20:57:14.648" v="206" actId="478"/>
          <ac:picMkLst>
            <pc:docMk/>
            <pc:sldMk cId="2095003138" sldId="272"/>
            <ac:picMk id="3" creationId="{F838C587-39AC-4CD3-B2A2-5692F2352E5A}"/>
          </ac:picMkLst>
        </pc:picChg>
        <pc:picChg chg="add mod ord">
          <ac:chgData name="Danett Pepito" userId="ddef1e2176689e9a" providerId="LiveId" clId="{B2185394-3AFD-42B2-9285-3B672C598A56}" dt="2022-03-15T20:55:31.978" v="184" actId="167"/>
          <ac:picMkLst>
            <pc:docMk/>
            <pc:sldMk cId="2095003138" sldId="272"/>
            <ac:picMk id="5" creationId="{9BC14331-DE77-47DE-A98A-AE1AD13BC406}"/>
          </ac:picMkLst>
        </pc:picChg>
        <pc:picChg chg="add mod">
          <ac:chgData name="Danett Pepito" userId="ddef1e2176689e9a" providerId="LiveId" clId="{B2185394-3AFD-42B2-9285-3B672C598A56}" dt="2022-03-15T20:57:28.206" v="211" actId="1076"/>
          <ac:picMkLst>
            <pc:docMk/>
            <pc:sldMk cId="2095003138" sldId="272"/>
            <ac:picMk id="6" creationId="{71C43FAB-1D29-438F-92CD-FE210557293B}"/>
          </ac:picMkLst>
        </pc:picChg>
      </pc:sldChg>
      <pc:sldChg chg="addSp modSp mod">
        <pc:chgData name="Danett Pepito" userId="ddef1e2176689e9a" providerId="LiveId" clId="{B2185394-3AFD-42B2-9285-3B672C598A56}" dt="2022-03-23T07:22:44.818" v="3201" actId="207"/>
        <pc:sldMkLst>
          <pc:docMk/>
          <pc:sldMk cId="2116980625" sldId="273"/>
        </pc:sldMkLst>
        <pc:spChg chg="mod">
          <ac:chgData name="Danett Pepito" userId="ddef1e2176689e9a" providerId="LiveId" clId="{B2185394-3AFD-42B2-9285-3B672C598A56}" dt="2022-03-23T05:25:45.639" v="3181" actId="207"/>
          <ac:spMkLst>
            <pc:docMk/>
            <pc:sldMk cId="2116980625" sldId="273"/>
            <ac:spMk id="78" creationId="{00000000-0000-0000-0000-000000000000}"/>
          </ac:spMkLst>
        </pc:spChg>
        <pc:graphicFrameChg chg="mod modGraphic">
          <ac:chgData name="Danett Pepito" userId="ddef1e2176689e9a" providerId="LiveId" clId="{B2185394-3AFD-42B2-9285-3B672C598A56}" dt="2022-03-23T07:22:44.818" v="3201" actId="207"/>
          <ac:graphicFrameMkLst>
            <pc:docMk/>
            <pc:sldMk cId="2116980625" sldId="273"/>
            <ac:graphicFrameMk id="79" creationId="{00000000-0000-0000-0000-000000000000}"/>
          </ac:graphicFrameMkLst>
        </pc:graphicFrameChg>
        <pc:picChg chg="add mod">
          <ac:chgData name="Danett Pepito" userId="ddef1e2176689e9a" providerId="LiveId" clId="{B2185394-3AFD-42B2-9285-3B672C598A56}" dt="2022-03-18T01:24:15.067" v="221" actId="14100"/>
          <ac:picMkLst>
            <pc:docMk/>
            <pc:sldMk cId="2116980625" sldId="273"/>
            <ac:picMk id="3" creationId="{457A96CB-6654-4899-A374-2AFADD57676A}"/>
          </ac:picMkLst>
        </pc:picChg>
        <pc:picChg chg="add mod ord">
          <ac:chgData name="Danett Pepito" userId="ddef1e2176689e9a" providerId="LiveId" clId="{B2185394-3AFD-42B2-9285-3B672C598A56}" dt="2022-03-15T20:56:33.241" v="191" actId="167"/>
          <ac:picMkLst>
            <pc:docMk/>
            <pc:sldMk cId="2116980625" sldId="273"/>
            <ac:picMk id="4" creationId="{96FB645C-675A-498C-8E83-4C3E6330AD02}"/>
          </ac:picMkLst>
        </pc:picChg>
        <pc:picChg chg="add mod">
          <ac:chgData name="Danett Pepito" userId="ddef1e2176689e9a" providerId="LiveId" clId="{B2185394-3AFD-42B2-9285-3B672C598A56}" dt="2022-03-18T01:24:17.510" v="222" actId="1076"/>
          <ac:picMkLst>
            <pc:docMk/>
            <pc:sldMk cId="2116980625" sldId="273"/>
            <ac:picMk id="6" creationId="{3D56C34E-A9A5-4128-8622-C604C82A807B}"/>
          </ac:picMkLst>
        </pc:picChg>
      </pc:sldChg>
      <pc:sldChg chg="addSp modSp mod">
        <pc:chgData name="Danett Pepito" userId="ddef1e2176689e9a" providerId="LiveId" clId="{B2185394-3AFD-42B2-9285-3B672C598A56}" dt="2022-03-23T05:26:13.011" v="3190" actId="207"/>
        <pc:sldMkLst>
          <pc:docMk/>
          <pc:sldMk cId="3443263372" sldId="274"/>
        </pc:sldMkLst>
        <pc:spChg chg="mod">
          <ac:chgData name="Danett Pepito" userId="ddef1e2176689e9a" providerId="LiveId" clId="{B2185394-3AFD-42B2-9285-3B672C598A56}" dt="2022-03-23T05:26:13.011" v="3190" actId="207"/>
          <ac:spMkLst>
            <pc:docMk/>
            <pc:sldMk cId="3443263372" sldId="274"/>
            <ac:spMk id="73" creationId="{00000000-0000-0000-0000-000000000000}"/>
          </ac:spMkLst>
        </pc:spChg>
        <pc:picChg chg="add mod ord">
          <ac:chgData name="Danett Pepito" userId="ddef1e2176689e9a" providerId="LiveId" clId="{B2185394-3AFD-42B2-9285-3B672C598A56}" dt="2022-03-18T01:58:52.288" v="607" actId="167"/>
          <ac:picMkLst>
            <pc:docMk/>
            <pc:sldMk cId="3443263372" sldId="274"/>
            <ac:picMk id="3" creationId="{56BED5EB-EF3D-4AC9-8995-621CB5CA184A}"/>
          </ac:picMkLst>
        </pc:picChg>
        <pc:picChg chg="add mod">
          <ac:chgData name="Danett Pepito" userId="ddef1e2176689e9a" providerId="LiveId" clId="{B2185394-3AFD-42B2-9285-3B672C598A56}" dt="2022-03-18T02:00:26.845" v="657" actId="1076"/>
          <ac:picMkLst>
            <pc:docMk/>
            <pc:sldMk cId="3443263372" sldId="274"/>
            <ac:picMk id="4" creationId="{302C65D9-1B88-4505-A39D-C2987CA70AEA}"/>
          </ac:picMkLst>
        </pc:picChg>
      </pc:sldChg>
      <pc:sldChg chg="addSp delSp modSp mod">
        <pc:chgData name="Danett Pepito" userId="ddef1e2176689e9a" providerId="LiveId" clId="{B2185394-3AFD-42B2-9285-3B672C598A56}" dt="2022-03-23T07:22:56.842" v="3204" actId="207"/>
        <pc:sldMkLst>
          <pc:docMk/>
          <pc:sldMk cId="3297752779" sldId="275"/>
        </pc:sldMkLst>
        <pc:spChg chg="mod">
          <ac:chgData name="Danett Pepito" userId="ddef1e2176689e9a" providerId="LiveId" clId="{B2185394-3AFD-42B2-9285-3B672C598A56}" dt="2022-03-23T05:26:23.001" v="3191" actId="207"/>
          <ac:spMkLst>
            <pc:docMk/>
            <pc:sldMk cId="3297752779" sldId="275"/>
            <ac:spMk id="78" creationId="{00000000-0000-0000-0000-000000000000}"/>
          </ac:spMkLst>
        </pc:spChg>
        <pc:graphicFrameChg chg="mod modGraphic">
          <ac:chgData name="Danett Pepito" userId="ddef1e2176689e9a" providerId="LiveId" clId="{B2185394-3AFD-42B2-9285-3B672C598A56}" dt="2022-03-23T07:22:56.842" v="3204" actId="207"/>
          <ac:graphicFrameMkLst>
            <pc:docMk/>
            <pc:sldMk cId="3297752779" sldId="275"/>
            <ac:graphicFrameMk id="79" creationId="{00000000-0000-0000-0000-000000000000}"/>
          </ac:graphicFrameMkLst>
        </pc:graphicFrameChg>
        <pc:picChg chg="add mod">
          <ac:chgData name="Danett Pepito" userId="ddef1e2176689e9a" providerId="LiveId" clId="{B2185394-3AFD-42B2-9285-3B672C598A56}" dt="2022-03-18T02:04:08.791" v="686" actId="1076"/>
          <ac:picMkLst>
            <pc:docMk/>
            <pc:sldMk cId="3297752779" sldId="275"/>
            <ac:picMk id="3" creationId="{96D42F30-FC74-471E-BF44-DB20B32C0463}"/>
          </ac:picMkLst>
        </pc:picChg>
        <pc:picChg chg="add mod ord">
          <ac:chgData name="Danett Pepito" userId="ddef1e2176689e9a" providerId="LiveId" clId="{B2185394-3AFD-42B2-9285-3B672C598A56}" dt="2022-03-18T02:01:43.577" v="661" actId="167"/>
          <ac:picMkLst>
            <pc:docMk/>
            <pc:sldMk cId="3297752779" sldId="275"/>
            <ac:picMk id="4" creationId="{446BBD1D-F3F0-49A6-9D34-8F3222CF8E18}"/>
          </ac:picMkLst>
        </pc:picChg>
        <pc:picChg chg="add del mod">
          <ac:chgData name="Danett Pepito" userId="ddef1e2176689e9a" providerId="LiveId" clId="{B2185394-3AFD-42B2-9285-3B672C598A56}" dt="2022-03-18T02:04:41.775" v="689" actId="478"/>
          <ac:picMkLst>
            <pc:docMk/>
            <pc:sldMk cId="3297752779" sldId="275"/>
            <ac:picMk id="6" creationId="{FE8434BD-FE57-4A27-A688-9F9AF8DCEEFE}"/>
          </ac:picMkLst>
        </pc:picChg>
        <pc:picChg chg="add mod">
          <ac:chgData name="Danett Pepito" userId="ddef1e2176689e9a" providerId="LiveId" clId="{B2185394-3AFD-42B2-9285-3B672C598A56}" dt="2022-03-18T02:04:59.767" v="695" actId="1076"/>
          <ac:picMkLst>
            <pc:docMk/>
            <pc:sldMk cId="3297752779" sldId="275"/>
            <ac:picMk id="8" creationId="{D2797270-CC33-45E8-8021-5F45347D4FF7}"/>
          </ac:picMkLst>
        </pc:picChg>
      </pc:sldChg>
      <pc:sldChg chg="addSp modSp mod">
        <pc:chgData name="Danett Pepito" userId="ddef1e2176689e9a" providerId="LiveId" clId="{B2185394-3AFD-42B2-9285-3B672C598A56}" dt="2022-03-23T07:23:46.122" v="3215" actId="207"/>
        <pc:sldMkLst>
          <pc:docMk/>
          <pc:sldMk cId="3721456388" sldId="276"/>
        </pc:sldMkLst>
        <pc:spChg chg="mod">
          <ac:chgData name="Danett Pepito" userId="ddef1e2176689e9a" providerId="LiveId" clId="{B2185394-3AFD-42B2-9285-3B672C598A56}" dt="2022-03-23T07:23:46.122" v="3215" actId="207"/>
          <ac:spMkLst>
            <pc:docMk/>
            <pc:sldMk cId="3721456388" sldId="276"/>
            <ac:spMk id="73" creationId="{00000000-0000-0000-0000-000000000000}"/>
          </ac:spMkLst>
        </pc:spChg>
        <pc:picChg chg="add mod">
          <ac:chgData name="Danett Pepito" userId="ddef1e2176689e9a" providerId="LiveId" clId="{B2185394-3AFD-42B2-9285-3B672C598A56}" dt="2022-03-18T09:31:29.923" v="827" actId="1076"/>
          <ac:picMkLst>
            <pc:docMk/>
            <pc:sldMk cId="3721456388" sldId="276"/>
            <ac:picMk id="3" creationId="{12BC0CF6-5495-4249-B6A4-3779259330E7}"/>
          </ac:picMkLst>
        </pc:picChg>
        <pc:picChg chg="add mod ord">
          <ac:chgData name="Danett Pepito" userId="ddef1e2176689e9a" providerId="LiveId" clId="{B2185394-3AFD-42B2-9285-3B672C598A56}" dt="2022-03-18T09:31:07.887" v="819" actId="167"/>
          <ac:picMkLst>
            <pc:docMk/>
            <pc:sldMk cId="3721456388" sldId="276"/>
            <ac:picMk id="5" creationId="{8EE7B4AD-6335-4B18-BA5E-8FD1B5D6A4FC}"/>
          </ac:picMkLst>
        </pc:picChg>
      </pc:sldChg>
      <pc:sldChg chg="addSp modSp mod">
        <pc:chgData name="Danett Pepito" userId="ddef1e2176689e9a" providerId="LiveId" clId="{B2185394-3AFD-42B2-9285-3B672C598A56}" dt="2022-03-23T07:24:03.702" v="3223" actId="207"/>
        <pc:sldMkLst>
          <pc:docMk/>
          <pc:sldMk cId="1404000423" sldId="277"/>
        </pc:sldMkLst>
        <pc:spChg chg="mod">
          <ac:chgData name="Danett Pepito" userId="ddef1e2176689e9a" providerId="LiveId" clId="{B2185394-3AFD-42B2-9285-3B672C598A56}" dt="2022-03-23T07:23:52.529" v="3218" actId="1076"/>
          <ac:spMkLst>
            <pc:docMk/>
            <pc:sldMk cId="1404000423" sldId="277"/>
            <ac:spMk id="78" creationId="{00000000-0000-0000-0000-000000000000}"/>
          </ac:spMkLst>
        </pc:spChg>
        <pc:graphicFrameChg chg="mod modGraphic">
          <ac:chgData name="Danett Pepito" userId="ddef1e2176689e9a" providerId="LiveId" clId="{B2185394-3AFD-42B2-9285-3B672C598A56}" dt="2022-03-23T07:24:03.702" v="3223" actId="207"/>
          <ac:graphicFrameMkLst>
            <pc:docMk/>
            <pc:sldMk cId="1404000423" sldId="277"/>
            <ac:graphicFrameMk id="79" creationId="{00000000-0000-0000-0000-000000000000}"/>
          </ac:graphicFrameMkLst>
        </pc:graphicFrameChg>
        <pc:picChg chg="add mod ord">
          <ac:chgData name="Danett Pepito" userId="ddef1e2176689e9a" providerId="LiveId" clId="{B2185394-3AFD-42B2-9285-3B672C598A56}" dt="2022-03-23T07:23:52.529" v="3218" actId="1076"/>
          <ac:picMkLst>
            <pc:docMk/>
            <pc:sldMk cId="1404000423" sldId="277"/>
            <ac:picMk id="3" creationId="{EFC1080B-085B-408B-A3FE-9A35E538D220}"/>
          </ac:picMkLst>
        </pc:picChg>
        <pc:picChg chg="add mod">
          <ac:chgData name="Danett Pepito" userId="ddef1e2176689e9a" providerId="LiveId" clId="{B2185394-3AFD-42B2-9285-3B672C598A56}" dt="2022-03-23T07:23:59.838" v="3220" actId="14100"/>
          <ac:picMkLst>
            <pc:docMk/>
            <pc:sldMk cId="1404000423" sldId="277"/>
            <ac:picMk id="4" creationId="{463C1742-A708-41CF-9ECC-241D0A961BE3}"/>
          </ac:picMkLst>
        </pc:picChg>
        <pc:picChg chg="add mod">
          <ac:chgData name="Danett Pepito" userId="ddef1e2176689e9a" providerId="LiveId" clId="{B2185394-3AFD-42B2-9285-3B672C598A56}" dt="2022-03-23T07:24:01.574" v="3222" actId="1076"/>
          <ac:picMkLst>
            <pc:docMk/>
            <pc:sldMk cId="1404000423" sldId="277"/>
            <ac:picMk id="6" creationId="{242499B0-BCEA-4632-B876-887D6A7F5B6E}"/>
          </ac:picMkLst>
        </pc:picChg>
      </pc:sldChg>
      <pc:sldChg chg="addSp delSp modSp mod">
        <pc:chgData name="Danett Pepito" userId="ddef1e2176689e9a" providerId="LiveId" clId="{B2185394-3AFD-42B2-9285-3B672C598A56}" dt="2022-03-23T07:24:21.961" v="3228" actId="207"/>
        <pc:sldMkLst>
          <pc:docMk/>
          <pc:sldMk cId="1844760190" sldId="278"/>
        </pc:sldMkLst>
        <pc:spChg chg="mod">
          <ac:chgData name="Danett Pepito" userId="ddef1e2176689e9a" providerId="LiveId" clId="{B2185394-3AFD-42B2-9285-3B672C598A56}" dt="2022-03-23T07:24:21.961" v="3228" actId="207"/>
          <ac:spMkLst>
            <pc:docMk/>
            <pc:sldMk cId="1844760190" sldId="278"/>
            <ac:spMk id="73" creationId="{00000000-0000-0000-0000-000000000000}"/>
          </ac:spMkLst>
        </pc:spChg>
        <pc:picChg chg="add ord">
          <ac:chgData name="Danett Pepito" userId="ddef1e2176689e9a" providerId="LiveId" clId="{B2185394-3AFD-42B2-9285-3B672C598A56}" dt="2022-03-21T06:46:08.779" v="1020" actId="167"/>
          <ac:picMkLst>
            <pc:docMk/>
            <pc:sldMk cId="1844760190" sldId="278"/>
            <ac:picMk id="3" creationId="{815F84BD-1558-4642-B529-2FD7D4E62D2A}"/>
          </ac:picMkLst>
        </pc:picChg>
        <pc:picChg chg="add del">
          <ac:chgData name="Danett Pepito" userId="ddef1e2176689e9a" providerId="LiveId" clId="{B2185394-3AFD-42B2-9285-3B672C598A56}" dt="2022-03-21T06:48:36.239" v="1069" actId="478"/>
          <ac:picMkLst>
            <pc:docMk/>
            <pc:sldMk cId="1844760190" sldId="278"/>
            <ac:picMk id="5" creationId="{60AC39C2-9AF8-42BF-9040-EBDE782551A8}"/>
          </ac:picMkLst>
        </pc:picChg>
        <pc:picChg chg="add del mod">
          <ac:chgData name="Danett Pepito" userId="ddef1e2176689e9a" providerId="LiveId" clId="{B2185394-3AFD-42B2-9285-3B672C598A56}" dt="2022-03-21T06:59:16.991" v="1164" actId="478"/>
          <ac:picMkLst>
            <pc:docMk/>
            <pc:sldMk cId="1844760190" sldId="278"/>
            <ac:picMk id="7" creationId="{05D9C27F-A4FF-4881-91F1-5D90FE2E2663}"/>
          </ac:picMkLst>
        </pc:picChg>
        <pc:picChg chg="add mod">
          <ac:chgData name="Danett Pepito" userId="ddef1e2176689e9a" providerId="LiveId" clId="{B2185394-3AFD-42B2-9285-3B672C598A56}" dt="2022-03-21T06:59:20.395" v="1167" actId="1076"/>
          <ac:picMkLst>
            <pc:docMk/>
            <pc:sldMk cId="1844760190" sldId="278"/>
            <ac:picMk id="9" creationId="{6969D041-B257-4FCA-90F8-5EB95787177A}"/>
          </ac:picMkLst>
        </pc:picChg>
      </pc:sldChg>
      <pc:sldChg chg="addSp delSp modSp mod">
        <pc:chgData name="Danett Pepito" userId="ddef1e2176689e9a" providerId="LiveId" clId="{B2185394-3AFD-42B2-9285-3B672C598A56}" dt="2022-03-23T07:24:25.232" v="3229" actId="207"/>
        <pc:sldMkLst>
          <pc:docMk/>
          <pc:sldMk cId="3724268218" sldId="279"/>
        </pc:sldMkLst>
        <pc:spChg chg="mod">
          <ac:chgData name="Danett Pepito" userId="ddef1e2176689e9a" providerId="LiveId" clId="{B2185394-3AFD-42B2-9285-3B672C598A56}" dt="2022-03-23T07:24:25.232" v="3229" actId="207"/>
          <ac:spMkLst>
            <pc:docMk/>
            <pc:sldMk cId="3724268218" sldId="279"/>
            <ac:spMk id="78" creationId="{00000000-0000-0000-0000-000000000000}"/>
          </ac:spMkLst>
        </pc:spChg>
        <pc:graphicFrameChg chg="mod modGraphic">
          <ac:chgData name="Danett Pepito" userId="ddef1e2176689e9a" providerId="LiveId" clId="{B2185394-3AFD-42B2-9285-3B672C598A56}" dt="2022-03-21T06:57:25.752" v="1154" actId="14734"/>
          <ac:graphicFrameMkLst>
            <pc:docMk/>
            <pc:sldMk cId="3724268218" sldId="279"/>
            <ac:graphicFrameMk id="79" creationId="{00000000-0000-0000-0000-000000000000}"/>
          </ac:graphicFrameMkLst>
        </pc:graphicFrameChg>
        <pc:picChg chg="add ord">
          <ac:chgData name="Danett Pepito" userId="ddef1e2176689e9a" providerId="LiveId" clId="{B2185394-3AFD-42B2-9285-3B672C598A56}" dt="2022-03-21T06:46:35.735" v="1022" actId="167"/>
          <ac:picMkLst>
            <pc:docMk/>
            <pc:sldMk cId="3724268218" sldId="279"/>
            <ac:picMk id="3" creationId="{EC04E06A-902D-4319-81DE-CAED577EA0C2}"/>
          </ac:picMkLst>
        </pc:picChg>
        <pc:picChg chg="add del">
          <ac:chgData name="Danett Pepito" userId="ddef1e2176689e9a" providerId="LiveId" clId="{B2185394-3AFD-42B2-9285-3B672C598A56}" dt="2022-03-21T06:48:33.138" v="1067" actId="478"/>
          <ac:picMkLst>
            <pc:docMk/>
            <pc:sldMk cId="3724268218" sldId="279"/>
            <ac:picMk id="5" creationId="{42CC0994-3C19-4E3C-9188-D3F27EFE4B8E}"/>
          </ac:picMkLst>
        </pc:picChg>
        <pc:picChg chg="add mod">
          <ac:chgData name="Danett Pepito" userId="ddef1e2176689e9a" providerId="LiveId" clId="{B2185394-3AFD-42B2-9285-3B672C598A56}" dt="2022-03-21T06:57:31.524" v="1156" actId="14100"/>
          <ac:picMkLst>
            <pc:docMk/>
            <pc:sldMk cId="3724268218" sldId="279"/>
            <ac:picMk id="7" creationId="{48C782DE-40F9-4F90-B1AA-87C6E9382980}"/>
          </ac:picMkLst>
        </pc:picChg>
        <pc:picChg chg="add mod">
          <ac:chgData name="Danett Pepito" userId="ddef1e2176689e9a" providerId="LiveId" clId="{B2185394-3AFD-42B2-9285-3B672C598A56}" dt="2022-03-21T06:57:37.361" v="1159" actId="1076"/>
          <ac:picMkLst>
            <pc:docMk/>
            <pc:sldMk cId="3724268218" sldId="279"/>
            <ac:picMk id="9" creationId="{09D939BA-4ED7-4FCD-B084-8EAD8B1EAEDE}"/>
          </ac:picMkLst>
        </pc:picChg>
      </pc:sldChg>
      <pc:sldChg chg="addSp delSp modSp mod">
        <pc:chgData name="Danett Pepito" userId="ddef1e2176689e9a" providerId="LiveId" clId="{B2185394-3AFD-42B2-9285-3B672C598A56}" dt="2022-03-23T07:24:40.182" v="3234" actId="207"/>
        <pc:sldMkLst>
          <pc:docMk/>
          <pc:sldMk cId="3240135051" sldId="280"/>
        </pc:sldMkLst>
        <pc:spChg chg="mod">
          <ac:chgData name="Danett Pepito" userId="ddef1e2176689e9a" providerId="LiveId" clId="{B2185394-3AFD-42B2-9285-3B672C598A56}" dt="2022-03-23T07:24:40.182" v="3234" actId="207"/>
          <ac:spMkLst>
            <pc:docMk/>
            <pc:sldMk cId="3240135051" sldId="280"/>
            <ac:spMk id="73" creationId="{00000000-0000-0000-0000-000000000000}"/>
          </ac:spMkLst>
        </pc:spChg>
        <pc:picChg chg="add ord">
          <ac:chgData name="Danett Pepito" userId="ddef1e2176689e9a" providerId="LiveId" clId="{B2185394-3AFD-42B2-9285-3B672C598A56}" dt="2022-03-21T07:21:34.161" v="1285" actId="167"/>
          <ac:picMkLst>
            <pc:docMk/>
            <pc:sldMk cId="3240135051" sldId="280"/>
            <ac:picMk id="3" creationId="{2839E1E3-811C-4040-AD92-96ACD0E132E3}"/>
          </ac:picMkLst>
        </pc:picChg>
        <pc:picChg chg="add del mod">
          <ac:chgData name="Danett Pepito" userId="ddef1e2176689e9a" providerId="LiveId" clId="{B2185394-3AFD-42B2-9285-3B672C598A56}" dt="2022-03-21T07:25:43.404" v="1300" actId="478"/>
          <ac:picMkLst>
            <pc:docMk/>
            <pc:sldMk cId="3240135051" sldId="280"/>
            <ac:picMk id="5" creationId="{F04C75A6-2ACB-4ABE-B743-2D90E2412537}"/>
          </ac:picMkLst>
        </pc:picChg>
        <pc:picChg chg="add mod">
          <ac:chgData name="Danett Pepito" userId="ddef1e2176689e9a" providerId="LiveId" clId="{B2185394-3AFD-42B2-9285-3B672C598A56}" dt="2022-03-21T07:26:35.366" v="1303" actId="1076"/>
          <ac:picMkLst>
            <pc:docMk/>
            <pc:sldMk cId="3240135051" sldId="280"/>
            <ac:picMk id="7" creationId="{713B5DC7-4C62-40E5-9E84-D47AE5C66B91}"/>
          </ac:picMkLst>
        </pc:picChg>
      </pc:sldChg>
      <pc:sldChg chg="addSp modSp mod">
        <pc:chgData name="Danett Pepito" userId="ddef1e2176689e9a" providerId="LiveId" clId="{B2185394-3AFD-42B2-9285-3B672C598A56}" dt="2022-03-23T07:24:43.143" v="3235" actId="207"/>
        <pc:sldMkLst>
          <pc:docMk/>
          <pc:sldMk cId="4032040323" sldId="281"/>
        </pc:sldMkLst>
        <pc:spChg chg="mod">
          <ac:chgData name="Danett Pepito" userId="ddef1e2176689e9a" providerId="LiveId" clId="{B2185394-3AFD-42B2-9285-3B672C598A56}" dt="2022-03-23T07:24:43.143" v="3235" actId="207"/>
          <ac:spMkLst>
            <pc:docMk/>
            <pc:sldMk cId="4032040323" sldId="281"/>
            <ac:spMk id="78" creationId="{00000000-0000-0000-0000-000000000000}"/>
          </ac:spMkLst>
        </pc:spChg>
        <pc:graphicFrameChg chg="mod modGraphic">
          <ac:chgData name="Danett Pepito" userId="ddef1e2176689e9a" providerId="LiveId" clId="{B2185394-3AFD-42B2-9285-3B672C598A56}" dt="2022-03-21T07:38:52.864" v="1339" actId="2711"/>
          <ac:graphicFrameMkLst>
            <pc:docMk/>
            <pc:sldMk cId="4032040323" sldId="281"/>
            <ac:graphicFrameMk id="79" creationId="{00000000-0000-0000-0000-000000000000}"/>
          </ac:graphicFrameMkLst>
        </pc:graphicFrameChg>
        <pc:picChg chg="add ord">
          <ac:chgData name="Danett Pepito" userId="ddef1e2176689e9a" providerId="LiveId" clId="{B2185394-3AFD-42B2-9285-3B672C598A56}" dt="2022-03-21T07:22:01.461" v="1287" actId="167"/>
          <ac:picMkLst>
            <pc:docMk/>
            <pc:sldMk cId="4032040323" sldId="281"/>
            <ac:picMk id="3" creationId="{E10C2034-E5C4-4ABB-8872-92315B5651AC}"/>
          </ac:picMkLst>
        </pc:picChg>
        <pc:picChg chg="add mod">
          <ac:chgData name="Danett Pepito" userId="ddef1e2176689e9a" providerId="LiveId" clId="{B2185394-3AFD-42B2-9285-3B672C598A56}" dt="2022-03-21T07:37:59.072" v="1326" actId="1076"/>
          <ac:picMkLst>
            <pc:docMk/>
            <pc:sldMk cId="4032040323" sldId="281"/>
            <ac:picMk id="5" creationId="{DA98A35A-FE9D-486F-B31D-549EC97F5CA6}"/>
          </ac:picMkLst>
        </pc:picChg>
        <pc:picChg chg="add mod">
          <ac:chgData name="Danett Pepito" userId="ddef1e2176689e9a" providerId="LiveId" clId="{B2185394-3AFD-42B2-9285-3B672C598A56}" dt="2022-03-21T07:37:59.893" v="1327" actId="1076"/>
          <ac:picMkLst>
            <pc:docMk/>
            <pc:sldMk cId="4032040323" sldId="281"/>
            <ac:picMk id="7" creationId="{7AA149C8-945A-4CDA-96ED-7026E89EE9B9}"/>
          </ac:picMkLst>
        </pc:picChg>
        <pc:picChg chg="add mod">
          <ac:chgData name="Danett Pepito" userId="ddef1e2176689e9a" providerId="LiveId" clId="{B2185394-3AFD-42B2-9285-3B672C598A56}" dt="2022-03-21T07:38:46.765" v="1336" actId="14100"/>
          <ac:picMkLst>
            <pc:docMk/>
            <pc:sldMk cId="4032040323" sldId="281"/>
            <ac:picMk id="9" creationId="{D6E43C6E-4179-4808-9D8A-E829823DB0B1}"/>
          </ac:picMkLst>
        </pc:picChg>
      </pc:sldChg>
      <pc:sldChg chg="addSp delSp modSp mod">
        <pc:chgData name="Danett Pepito" userId="ddef1e2176689e9a" providerId="LiveId" clId="{B2185394-3AFD-42B2-9285-3B672C598A56}" dt="2022-03-23T23:18:11.362" v="3590" actId="20577"/>
        <pc:sldMkLst>
          <pc:docMk/>
          <pc:sldMk cId="146530540" sldId="282"/>
        </pc:sldMkLst>
        <pc:spChg chg="mod">
          <ac:chgData name="Danett Pepito" userId="ddef1e2176689e9a" providerId="LiveId" clId="{B2185394-3AFD-42B2-9285-3B672C598A56}" dt="2022-03-23T23:18:11.362" v="3590" actId="20577"/>
          <ac:spMkLst>
            <pc:docMk/>
            <pc:sldMk cId="146530540" sldId="282"/>
            <ac:spMk id="2" creationId="{A5C911E6-3C3A-4332-8ACE-3B722DAE8165}"/>
          </ac:spMkLst>
        </pc:spChg>
        <pc:spChg chg="del">
          <ac:chgData name="Danett Pepito" userId="ddef1e2176689e9a" providerId="LiveId" clId="{B2185394-3AFD-42B2-9285-3B672C598A56}" dt="2022-03-23T07:28:33.816" v="3269" actId="478"/>
          <ac:spMkLst>
            <pc:docMk/>
            <pc:sldMk cId="146530540" sldId="282"/>
            <ac:spMk id="3" creationId="{E4BDDDBC-7BAC-45B1-A8EA-6098ACA6CFE7}"/>
          </ac:spMkLst>
        </pc:spChg>
        <pc:spChg chg="add del mod">
          <ac:chgData name="Danett Pepito" userId="ddef1e2176689e9a" providerId="LiveId" clId="{B2185394-3AFD-42B2-9285-3B672C598A56}" dt="2022-03-23T07:28:36.154" v="3270" actId="478"/>
          <ac:spMkLst>
            <pc:docMk/>
            <pc:sldMk cId="146530540" sldId="282"/>
            <ac:spMk id="7" creationId="{90DAD481-9ACE-4EAC-937A-E29C895615BA}"/>
          </ac:spMkLst>
        </pc:spChg>
        <pc:picChg chg="add ord">
          <ac:chgData name="Danett Pepito" userId="ddef1e2176689e9a" providerId="LiveId" clId="{B2185394-3AFD-42B2-9285-3B672C598A56}" dt="2022-03-23T07:28:18.803" v="3263" actId="167"/>
          <ac:picMkLst>
            <pc:docMk/>
            <pc:sldMk cId="146530540" sldId="282"/>
            <ac:picMk id="5" creationId="{34BA4A14-E005-48C3-9D5C-88B54B9B0A56}"/>
          </ac:picMkLst>
        </pc:picChg>
      </pc:sldChg>
      <pc:sldChg chg="addSp delSp modSp mod">
        <pc:chgData name="Danett Pepito" userId="ddef1e2176689e9a" providerId="LiveId" clId="{B2185394-3AFD-42B2-9285-3B672C598A56}" dt="2022-04-03T02:34:39.030" v="7925" actId="1076"/>
        <pc:sldMkLst>
          <pc:docMk/>
          <pc:sldMk cId="1602139299" sldId="284"/>
        </pc:sldMkLst>
        <pc:spChg chg="mod">
          <ac:chgData name="Danett Pepito" userId="ddef1e2176689e9a" providerId="LiveId" clId="{B2185394-3AFD-42B2-9285-3B672C598A56}" dt="2022-04-03T02:34:39.030" v="7925" actId="1076"/>
          <ac:spMkLst>
            <pc:docMk/>
            <pc:sldMk cId="1602139299" sldId="284"/>
            <ac:spMk id="2" creationId="{A5C911E6-3C3A-4332-8ACE-3B722DAE8165}"/>
          </ac:spMkLst>
        </pc:spChg>
        <pc:spChg chg="del">
          <ac:chgData name="Danett Pepito" userId="ddef1e2176689e9a" providerId="LiveId" clId="{B2185394-3AFD-42B2-9285-3B672C598A56}" dt="2022-04-03T02:34:02.074" v="7910" actId="478"/>
          <ac:spMkLst>
            <pc:docMk/>
            <pc:sldMk cId="1602139299" sldId="284"/>
            <ac:spMk id="3" creationId="{E4BDDDBC-7BAC-45B1-A8EA-6098ACA6CFE7}"/>
          </ac:spMkLst>
        </pc:spChg>
        <pc:spChg chg="add del mod">
          <ac:chgData name="Danett Pepito" userId="ddef1e2176689e9a" providerId="LiveId" clId="{B2185394-3AFD-42B2-9285-3B672C598A56}" dt="2022-04-03T02:34:06.655" v="7913" actId="478"/>
          <ac:spMkLst>
            <pc:docMk/>
            <pc:sldMk cId="1602139299" sldId="284"/>
            <ac:spMk id="9" creationId="{7F597BD1-5CAC-49D9-946D-E82CF5D719A0}"/>
          </ac:spMkLst>
        </pc:spChg>
        <pc:picChg chg="add del mod modCrop">
          <ac:chgData name="Danett Pepito" userId="ddef1e2176689e9a" providerId="LiveId" clId="{B2185394-3AFD-42B2-9285-3B672C598A56}" dt="2022-04-03T02:33:27.792" v="7906" actId="478"/>
          <ac:picMkLst>
            <pc:docMk/>
            <pc:sldMk cId="1602139299" sldId="284"/>
            <ac:picMk id="5" creationId="{369990C3-678C-42DE-A369-47F363F8FBD4}"/>
          </ac:picMkLst>
        </pc:picChg>
        <pc:picChg chg="add del mod ord">
          <ac:chgData name="Danett Pepito" userId="ddef1e2176689e9a" providerId="LiveId" clId="{B2185394-3AFD-42B2-9285-3B672C598A56}" dt="2022-04-03T02:34:04.655" v="7912" actId="478"/>
          <ac:picMkLst>
            <pc:docMk/>
            <pc:sldMk cId="1602139299" sldId="284"/>
            <ac:picMk id="7" creationId="{4B54EA32-E662-4445-BFBB-8548DBB30511}"/>
          </ac:picMkLst>
        </pc:picChg>
      </pc:sldChg>
      <pc:sldChg chg="addSp delSp modSp mod">
        <pc:chgData name="Danett Pepito" userId="ddef1e2176689e9a" providerId="LiveId" clId="{B2185394-3AFD-42B2-9285-3B672C598A56}" dt="2022-04-01T01:27:03.447" v="7248" actId="1076"/>
        <pc:sldMkLst>
          <pc:docMk/>
          <pc:sldMk cId="1738722987" sldId="285"/>
        </pc:sldMkLst>
        <pc:spChg chg="mod">
          <ac:chgData name="Danett Pepito" userId="ddef1e2176689e9a" providerId="LiveId" clId="{B2185394-3AFD-42B2-9285-3B672C598A56}" dt="2022-04-01T01:27:03.447" v="7248" actId="1076"/>
          <ac:spMkLst>
            <pc:docMk/>
            <pc:sldMk cId="1738722987" sldId="285"/>
            <ac:spMk id="2" creationId="{A5C911E6-3C3A-4332-8ACE-3B722DAE8165}"/>
          </ac:spMkLst>
        </pc:spChg>
        <pc:spChg chg="del">
          <ac:chgData name="Danett Pepito" userId="ddef1e2176689e9a" providerId="LiveId" clId="{B2185394-3AFD-42B2-9285-3B672C598A56}" dt="2022-04-01T01:26:36.856" v="7242" actId="478"/>
          <ac:spMkLst>
            <pc:docMk/>
            <pc:sldMk cId="1738722987" sldId="285"/>
            <ac:spMk id="3" creationId="{E4BDDDBC-7BAC-45B1-A8EA-6098ACA6CFE7}"/>
          </ac:spMkLst>
        </pc:spChg>
        <pc:spChg chg="add del mod">
          <ac:chgData name="Danett Pepito" userId="ddef1e2176689e9a" providerId="LiveId" clId="{B2185394-3AFD-42B2-9285-3B672C598A56}" dt="2022-04-01T01:26:45.200" v="7243" actId="478"/>
          <ac:spMkLst>
            <pc:docMk/>
            <pc:sldMk cId="1738722987" sldId="285"/>
            <ac:spMk id="7" creationId="{88EB3D38-3CC9-45FD-BF5F-CC65C782377D}"/>
          </ac:spMkLst>
        </pc:spChg>
        <pc:picChg chg="add mod ord">
          <ac:chgData name="Danett Pepito" userId="ddef1e2176689e9a" providerId="LiveId" clId="{B2185394-3AFD-42B2-9285-3B672C598A56}" dt="2022-04-01T01:25:28.889" v="7186" actId="14100"/>
          <ac:picMkLst>
            <pc:docMk/>
            <pc:sldMk cId="1738722987" sldId="285"/>
            <ac:picMk id="5" creationId="{DD5FB941-9A31-4783-8EB6-394709057047}"/>
          </ac:picMkLst>
        </pc:picChg>
      </pc:sldChg>
      <pc:sldChg chg="addSp delSp modSp mod">
        <pc:chgData name="Danett Pepito" userId="ddef1e2176689e9a" providerId="LiveId" clId="{B2185394-3AFD-42B2-9285-3B672C598A56}" dt="2022-04-27T05:49:38.650" v="12110" actId="478"/>
        <pc:sldMkLst>
          <pc:docMk/>
          <pc:sldMk cId="2203232476" sldId="286"/>
        </pc:sldMkLst>
        <pc:spChg chg="add del mod">
          <ac:chgData name="Danett Pepito" userId="ddef1e2176689e9a" providerId="LiveId" clId="{B2185394-3AFD-42B2-9285-3B672C598A56}" dt="2022-04-03T02:35:34.424" v="7944" actId="478"/>
          <ac:spMkLst>
            <pc:docMk/>
            <pc:sldMk cId="2203232476" sldId="286"/>
            <ac:spMk id="5" creationId="{7DC6D233-1C84-49E7-B182-920A2876937E}"/>
          </ac:spMkLst>
        </pc:spChg>
        <pc:spChg chg="mod">
          <ac:chgData name="Danett Pepito" userId="ddef1e2176689e9a" providerId="LiveId" clId="{B2185394-3AFD-42B2-9285-3B672C598A56}" dt="2022-04-03T02:35:38.396" v="7955" actId="5793"/>
          <ac:spMkLst>
            <pc:docMk/>
            <pc:sldMk cId="2203232476" sldId="286"/>
            <ac:spMk id="84" creationId="{00000000-0000-0000-0000-000000000000}"/>
          </ac:spMkLst>
        </pc:spChg>
        <pc:spChg chg="del mod">
          <ac:chgData name="Danett Pepito" userId="ddef1e2176689e9a" providerId="LiveId" clId="{B2185394-3AFD-42B2-9285-3B672C598A56}" dt="2022-04-03T02:35:29.958" v="7941" actId="478"/>
          <ac:spMkLst>
            <pc:docMk/>
            <pc:sldMk cId="2203232476" sldId="286"/>
            <ac:spMk id="85" creationId="{00000000-0000-0000-0000-000000000000}"/>
          </ac:spMkLst>
        </pc:spChg>
        <pc:graphicFrameChg chg="add del mod">
          <ac:chgData name="Danett Pepito" userId="ddef1e2176689e9a" providerId="LiveId" clId="{B2185394-3AFD-42B2-9285-3B672C598A56}" dt="2022-04-27T05:49:38.650" v="12110" actId="478"/>
          <ac:graphicFrameMkLst>
            <pc:docMk/>
            <pc:sldMk cId="2203232476" sldId="286"/>
            <ac:graphicFrameMk id="2" creationId="{728B291F-0608-47B1-BBB1-49251ED8BB21}"/>
          </ac:graphicFrameMkLst>
        </pc:graphicFrameChg>
        <pc:picChg chg="add del ord">
          <ac:chgData name="Danett Pepito" userId="ddef1e2176689e9a" providerId="LiveId" clId="{B2185394-3AFD-42B2-9285-3B672C598A56}" dt="2022-04-03T02:35:32.563" v="7943" actId="478"/>
          <ac:picMkLst>
            <pc:docMk/>
            <pc:sldMk cId="2203232476" sldId="286"/>
            <ac:picMk id="3" creationId="{F7320DF4-2590-465A-AB55-C61282D8B15F}"/>
          </ac:picMkLst>
        </pc:picChg>
      </pc:sldChg>
      <pc:sldChg chg="addSp delSp modSp mod">
        <pc:chgData name="Danett Pepito" userId="ddef1e2176689e9a" providerId="LiveId" clId="{B2185394-3AFD-42B2-9285-3B672C598A56}" dt="2022-04-03T02:36:20.666" v="7975" actId="478"/>
        <pc:sldMkLst>
          <pc:docMk/>
          <pc:sldMk cId="2422592500" sldId="287"/>
        </pc:sldMkLst>
        <pc:spChg chg="add del mod">
          <ac:chgData name="Danett Pepito" userId="ddef1e2176689e9a" providerId="LiveId" clId="{B2185394-3AFD-42B2-9285-3B672C598A56}" dt="2022-04-03T02:36:20.666" v="7975" actId="478"/>
          <ac:spMkLst>
            <pc:docMk/>
            <pc:sldMk cId="2422592500" sldId="287"/>
            <ac:spMk id="5" creationId="{6201D523-EC90-4174-9551-2756ED28BFA3}"/>
          </ac:spMkLst>
        </pc:spChg>
        <pc:spChg chg="mod">
          <ac:chgData name="Danett Pepito" userId="ddef1e2176689e9a" providerId="LiveId" clId="{B2185394-3AFD-42B2-9285-3B672C598A56}" dt="2022-04-03T02:36:14.410" v="7970" actId="5793"/>
          <ac:spMkLst>
            <pc:docMk/>
            <pc:sldMk cId="2422592500" sldId="287"/>
            <ac:spMk id="84" creationId="{00000000-0000-0000-0000-000000000000}"/>
          </ac:spMkLst>
        </pc:spChg>
        <pc:spChg chg="del">
          <ac:chgData name="Danett Pepito" userId="ddef1e2176689e9a" providerId="LiveId" clId="{B2185394-3AFD-42B2-9285-3B672C598A56}" dt="2022-04-03T02:36:16.426" v="7971" actId="478"/>
          <ac:spMkLst>
            <pc:docMk/>
            <pc:sldMk cId="2422592500" sldId="287"/>
            <ac:spMk id="85" creationId="{00000000-0000-0000-0000-000000000000}"/>
          </ac:spMkLst>
        </pc:spChg>
        <pc:picChg chg="add del ord">
          <ac:chgData name="Danett Pepito" userId="ddef1e2176689e9a" providerId="LiveId" clId="{B2185394-3AFD-42B2-9285-3B672C598A56}" dt="2022-04-03T02:36:18.064" v="7973" actId="478"/>
          <ac:picMkLst>
            <pc:docMk/>
            <pc:sldMk cId="2422592500" sldId="287"/>
            <ac:picMk id="3" creationId="{DA25A30A-4AF2-4694-B920-FB3B4FA2287F}"/>
          </ac:picMkLst>
        </pc:picChg>
      </pc:sldChg>
      <pc:sldChg chg="addSp delSp modSp mod">
        <pc:chgData name="Danett Pepito" userId="ddef1e2176689e9a" providerId="LiveId" clId="{B2185394-3AFD-42B2-9285-3B672C598A56}" dt="2022-03-26T05:20:17.676" v="4750" actId="478"/>
        <pc:sldMkLst>
          <pc:docMk/>
          <pc:sldMk cId="1781413307" sldId="288"/>
        </pc:sldMkLst>
        <pc:spChg chg="add del mod">
          <ac:chgData name="Danett Pepito" userId="ddef1e2176689e9a" providerId="LiveId" clId="{B2185394-3AFD-42B2-9285-3B672C598A56}" dt="2022-03-23T23:15:55.781" v="3569"/>
          <ac:spMkLst>
            <pc:docMk/>
            <pc:sldMk cId="1781413307" sldId="288"/>
            <ac:spMk id="6" creationId="{7868D4BE-6607-474E-B974-EC79956246A7}"/>
          </ac:spMkLst>
        </pc:spChg>
        <pc:spChg chg="add mod">
          <ac:chgData name="Danett Pepito" userId="ddef1e2176689e9a" providerId="LiveId" clId="{B2185394-3AFD-42B2-9285-3B672C598A56}" dt="2022-03-23T23:17:28.491" v="3587" actId="207"/>
          <ac:spMkLst>
            <pc:docMk/>
            <pc:sldMk cId="1781413307" sldId="288"/>
            <ac:spMk id="7" creationId="{2BA1B96F-39D9-4C94-8D0C-E0796D16F7FE}"/>
          </ac:spMkLst>
        </pc:spChg>
        <pc:spChg chg="mod">
          <ac:chgData name="Danett Pepito" userId="ddef1e2176689e9a" providerId="LiveId" clId="{B2185394-3AFD-42B2-9285-3B672C598A56}" dt="2022-03-23T23:20:30.443" v="3635" actId="1076"/>
          <ac:spMkLst>
            <pc:docMk/>
            <pc:sldMk cId="1781413307" sldId="288"/>
            <ac:spMk id="73" creationId="{00000000-0000-0000-0000-000000000000}"/>
          </ac:spMkLst>
        </pc:spChg>
        <pc:picChg chg="add ord">
          <ac:chgData name="Danett Pepito" userId="ddef1e2176689e9a" providerId="LiveId" clId="{B2185394-3AFD-42B2-9285-3B672C598A56}" dt="2022-03-23T23:08:58.763" v="3274" actId="167"/>
          <ac:picMkLst>
            <pc:docMk/>
            <pc:sldMk cId="1781413307" sldId="288"/>
            <ac:picMk id="3" creationId="{9EDB4803-95F0-4A1C-B10E-F3F0EC759725}"/>
          </ac:picMkLst>
        </pc:picChg>
        <pc:picChg chg="add del mod">
          <ac:chgData name="Danett Pepito" userId="ddef1e2176689e9a" providerId="LiveId" clId="{B2185394-3AFD-42B2-9285-3B672C598A56}" dt="2022-03-23T23:15:55.772" v="3567" actId="478"/>
          <ac:picMkLst>
            <pc:docMk/>
            <pc:sldMk cId="1781413307" sldId="288"/>
            <ac:picMk id="5" creationId="{13FF11A3-512E-4194-95AB-EF5270D4BB08}"/>
          </ac:picMkLst>
        </pc:picChg>
        <pc:picChg chg="add del mod modCrop">
          <ac:chgData name="Danett Pepito" userId="ddef1e2176689e9a" providerId="LiveId" clId="{B2185394-3AFD-42B2-9285-3B672C598A56}" dt="2022-03-26T05:20:17.676" v="4750" actId="478"/>
          <ac:picMkLst>
            <pc:docMk/>
            <pc:sldMk cId="1781413307" sldId="288"/>
            <ac:picMk id="9" creationId="{2859084D-5BBC-4901-99AF-7C2AF1FBA691}"/>
          </ac:picMkLst>
        </pc:picChg>
      </pc:sldChg>
      <pc:sldChg chg="addSp delSp modSp mod">
        <pc:chgData name="Danett Pepito" userId="ddef1e2176689e9a" providerId="LiveId" clId="{B2185394-3AFD-42B2-9285-3B672C598A56}" dt="2022-03-23T05:25:26.673" v="3175" actId="207"/>
        <pc:sldMkLst>
          <pc:docMk/>
          <pc:sldMk cId="2034292874" sldId="289"/>
        </pc:sldMkLst>
        <pc:spChg chg="mod">
          <ac:chgData name="Danett Pepito" userId="ddef1e2176689e9a" providerId="LiveId" clId="{B2185394-3AFD-42B2-9285-3B672C598A56}" dt="2022-03-23T05:25:26.673" v="3175" actId="207"/>
          <ac:spMkLst>
            <pc:docMk/>
            <pc:sldMk cId="2034292874" sldId="289"/>
            <ac:spMk id="2" creationId="{A5C911E6-3C3A-4332-8ACE-3B722DAE8165}"/>
          </ac:spMkLst>
        </pc:spChg>
        <pc:spChg chg="del">
          <ac:chgData name="Danett Pepito" userId="ddef1e2176689e9a" providerId="LiveId" clId="{B2185394-3AFD-42B2-9285-3B672C598A56}" dt="2022-03-23T05:22:58.541" v="3152" actId="478"/>
          <ac:spMkLst>
            <pc:docMk/>
            <pc:sldMk cId="2034292874" sldId="289"/>
            <ac:spMk id="3" creationId="{E4BDDDBC-7BAC-45B1-A8EA-6098ACA6CFE7}"/>
          </ac:spMkLst>
        </pc:spChg>
        <pc:spChg chg="add del mod">
          <ac:chgData name="Danett Pepito" userId="ddef1e2176689e9a" providerId="LiveId" clId="{B2185394-3AFD-42B2-9285-3B672C598A56}" dt="2022-03-23T05:23:03.013" v="3155" actId="478"/>
          <ac:spMkLst>
            <pc:docMk/>
            <pc:sldMk cId="2034292874" sldId="289"/>
            <ac:spMk id="6" creationId="{B446E0F2-0CE8-41FC-9EB0-8F59E0C573C2}"/>
          </ac:spMkLst>
        </pc:spChg>
        <pc:picChg chg="add del mod ord">
          <ac:chgData name="Danett Pepito" userId="ddef1e2176689e9a" providerId="LiveId" clId="{B2185394-3AFD-42B2-9285-3B672C598A56}" dt="2022-03-23T05:23:01.284" v="3154" actId="478"/>
          <ac:picMkLst>
            <pc:docMk/>
            <pc:sldMk cId="2034292874" sldId="289"/>
            <ac:picMk id="4" creationId="{1521DF45-E7A1-4855-8A89-309A88B647BF}"/>
          </ac:picMkLst>
        </pc:picChg>
      </pc:sldChg>
      <pc:sldChg chg="addSp modSp mod ord">
        <pc:chgData name="Danett Pepito" userId="ddef1e2176689e9a" providerId="LiveId" clId="{B2185394-3AFD-42B2-9285-3B672C598A56}" dt="2022-03-26T06:24:52.495" v="4754" actId="207"/>
        <pc:sldMkLst>
          <pc:docMk/>
          <pc:sldMk cId="3394932069" sldId="290"/>
        </pc:sldMkLst>
        <pc:spChg chg="mod">
          <ac:chgData name="Danett Pepito" userId="ddef1e2176689e9a" providerId="LiveId" clId="{B2185394-3AFD-42B2-9285-3B672C598A56}" dt="2022-03-26T06:24:52.495" v="4754" actId="207"/>
          <ac:spMkLst>
            <pc:docMk/>
            <pc:sldMk cId="3394932069" sldId="290"/>
            <ac:spMk id="73" creationId="{00000000-0000-0000-0000-000000000000}"/>
          </ac:spMkLst>
        </pc:spChg>
        <pc:picChg chg="add mod ord">
          <ac:chgData name="Danett Pepito" userId="ddef1e2176689e9a" providerId="LiveId" clId="{B2185394-3AFD-42B2-9285-3B672C598A56}" dt="2022-03-23T23:09:22.463" v="3285" actId="167"/>
          <ac:picMkLst>
            <pc:docMk/>
            <pc:sldMk cId="3394932069" sldId="290"/>
            <ac:picMk id="3" creationId="{51C151AD-543C-4382-8CC0-1D49993956B6}"/>
          </ac:picMkLst>
        </pc:picChg>
      </pc:sldChg>
      <pc:sldChg chg="addSp modSp mod">
        <pc:chgData name="Danett Pepito" userId="ddef1e2176689e9a" providerId="LiveId" clId="{B2185394-3AFD-42B2-9285-3B672C598A56}" dt="2022-04-10T20:41:48.482" v="8281" actId="1076"/>
        <pc:sldMkLst>
          <pc:docMk/>
          <pc:sldMk cId="748451955" sldId="291"/>
        </pc:sldMkLst>
        <pc:spChg chg="mod">
          <ac:chgData name="Danett Pepito" userId="ddef1e2176689e9a" providerId="LiveId" clId="{B2185394-3AFD-42B2-9285-3B672C598A56}" dt="2022-04-03T10:48:26.240" v="8085" actId="20577"/>
          <ac:spMkLst>
            <pc:docMk/>
            <pc:sldMk cId="748451955" sldId="291"/>
            <ac:spMk id="73" creationId="{00000000-0000-0000-0000-000000000000}"/>
          </ac:spMkLst>
        </pc:spChg>
        <pc:picChg chg="add ord">
          <ac:chgData name="Danett Pepito" userId="ddef1e2176689e9a" providerId="LiveId" clId="{B2185394-3AFD-42B2-9285-3B672C598A56}" dt="2022-04-03T10:48:05.191" v="8079" actId="167"/>
          <ac:picMkLst>
            <pc:docMk/>
            <pc:sldMk cId="748451955" sldId="291"/>
            <ac:picMk id="3" creationId="{E654AF31-0952-4879-A31D-7E467DD1DCF5}"/>
          </ac:picMkLst>
        </pc:picChg>
        <pc:picChg chg="add mod">
          <ac:chgData name="Danett Pepito" userId="ddef1e2176689e9a" providerId="LiveId" clId="{B2185394-3AFD-42B2-9285-3B672C598A56}" dt="2022-04-10T20:41:48.482" v="8281" actId="1076"/>
          <ac:picMkLst>
            <pc:docMk/>
            <pc:sldMk cId="748451955" sldId="291"/>
            <ac:picMk id="4" creationId="{D4F7C7D0-327E-48B0-992D-60E3700BAC72}"/>
          </ac:picMkLst>
        </pc:picChg>
      </pc:sldChg>
      <pc:sldChg chg="addSp delSp modSp mod">
        <pc:chgData name="Danett Pepito" userId="ddef1e2176689e9a" providerId="LiveId" clId="{B2185394-3AFD-42B2-9285-3B672C598A56}" dt="2022-04-10T20:43:11.987" v="8349" actId="20577"/>
        <pc:sldMkLst>
          <pc:docMk/>
          <pc:sldMk cId="2712176924" sldId="292"/>
        </pc:sldMkLst>
        <pc:spChg chg="mod">
          <ac:chgData name="Danett Pepito" userId="ddef1e2176689e9a" providerId="LiveId" clId="{B2185394-3AFD-42B2-9285-3B672C598A56}" dt="2022-04-03T10:48:44.477" v="8116" actId="20577"/>
          <ac:spMkLst>
            <pc:docMk/>
            <pc:sldMk cId="2712176924" sldId="292"/>
            <ac:spMk id="73" creationId="{00000000-0000-0000-0000-000000000000}"/>
          </ac:spMkLst>
        </pc:spChg>
        <pc:graphicFrameChg chg="add mod modGraphic">
          <ac:chgData name="Danett Pepito" userId="ddef1e2176689e9a" providerId="LiveId" clId="{B2185394-3AFD-42B2-9285-3B672C598A56}" dt="2022-04-10T20:43:11.987" v="8349" actId="20577"/>
          <ac:graphicFrameMkLst>
            <pc:docMk/>
            <pc:sldMk cId="2712176924" sldId="292"/>
            <ac:graphicFrameMk id="6" creationId="{EFD75705-CD5D-42F6-B0A4-FC0B105F2EFF}"/>
          </ac:graphicFrameMkLst>
        </pc:graphicFrameChg>
        <pc:picChg chg="add ord">
          <ac:chgData name="Danett Pepito" userId="ddef1e2176689e9a" providerId="LiveId" clId="{B2185394-3AFD-42B2-9285-3B672C598A56}" dt="2022-04-03T10:46:39.861" v="8070" actId="167"/>
          <ac:picMkLst>
            <pc:docMk/>
            <pc:sldMk cId="2712176924" sldId="292"/>
            <ac:picMk id="3" creationId="{E944AF01-D652-4A48-80A3-BAE42BC211AD}"/>
          </ac:picMkLst>
        </pc:picChg>
        <pc:picChg chg="add del">
          <ac:chgData name="Danett Pepito" userId="ddef1e2176689e9a" providerId="LiveId" clId="{B2185394-3AFD-42B2-9285-3B672C598A56}" dt="2022-04-10T20:41:42.348" v="8279" actId="478"/>
          <ac:picMkLst>
            <pc:docMk/>
            <pc:sldMk cId="2712176924" sldId="292"/>
            <ac:picMk id="4" creationId="{B377C8D9-734C-4C44-8488-9C55B7ED9647}"/>
          </ac:picMkLst>
        </pc:picChg>
      </pc:sldChg>
      <pc:sldChg chg="modSp mod">
        <pc:chgData name="Danett Pepito" userId="ddef1e2176689e9a" providerId="LiveId" clId="{B2185394-3AFD-42B2-9285-3B672C598A56}" dt="2022-03-23T05:24:28.428" v="3165" actId="207"/>
        <pc:sldMkLst>
          <pc:docMk/>
          <pc:sldMk cId="3394205575" sldId="293"/>
        </pc:sldMkLst>
        <pc:spChg chg="mod">
          <ac:chgData name="Danett Pepito" userId="ddef1e2176689e9a" providerId="LiveId" clId="{B2185394-3AFD-42B2-9285-3B672C598A56}" dt="2022-03-23T05:24:28.428" v="3165" actId="207"/>
          <ac:spMkLst>
            <pc:docMk/>
            <pc:sldMk cId="3394205575" sldId="293"/>
            <ac:spMk id="4" creationId="{0B8113B3-C08C-4D99-B93F-58371E1161C2}"/>
          </ac:spMkLst>
        </pc:spChg>
        <pc:spChg chg="mod">
          <ac:chgData name="Danett Pepito" userId="ddef1e2176689e9a" providerId="LiveId" clId="{B2185394-3AFD-42B2-9285-3B672C598A56}" dt="2022-03-23T05:24:28.428" v="3165" actId="207"/>
          <ac:spMkLst>
            <pc:docMk/>
            <pc:sldMk cId="3394205575" sldId="293"/>
            <ac:spMk id="54" creationId="{00000000-0000-0000-0000-000000000000}"/>
          </ac:spMkLst>
        </pc:spChg>
      </pc:sldChg>
      <pc:sldChg chg="addSp delSp modSp add mod">
        <pc:chgData name="Danett Pepito" userId="ddef1e2176689e9a" providerId="LiveId" clId="{B2185394-3AFD-42B2-9285-3B672C598A56}" dt="2022-03-23T05:25:36.699" v="3178" actId="207"/>
        <pc:sldMkLst>
          <pc:docMk/>
          <pc:sldMk cId="420956058" sldId="294"/>
        </pc:sldMkLst>
        <pc:spChg chg="mod">
          <ac:chgData name="Danett Pepito" userId="ddef1e2176689e9a" providerId="LiveId" clId="{B2185394-3AFD-42B2-9285-3B672C598A56}" dt="2022-03-23T05:25:36.699" v="3178" actId="207"/>
          <ac:spMkLst>
            <pc:docMk/>
            <pc:sldMk cId="420956058" sldId="294"/>
            <ac:spMk id="73" creationId="{00000000-0000-0000-0000-000000000000}"/>
          </ac:spMkLst>
        </pc:spChg>
        <pc:picChg chg="del">
          <ac:chgData name="Danett Pepito" userId="ddef1e2176689e9a" providerId="LiveId" clId="{B2185394-3AFD-42B2-9285-3B672C598A56}" dt="2022-03-15T20:31:14.143" v="140" actId="478"/>
          <ac:picMkLst>
            <pc:docMk/>
            <pc:sldMk cId="420956058" sldId="294"/>
            <ac:picMk id="4" creationId="{A347C555-1755-4EF7-A684-AFBD86A74A88}"/>
          </ac:picMkLst>
        </pc:picChg>
        <pc:picChg chg="add mod">
          <ac:chgData name="Danett Pepito" userId="ddef1e2176689e9a" providerId="LiveId" clId="{B2185394-3AFD-42B2-9285-3B672C598A56}" dt="2022-03-15T20:32:32.185" v="143" actId="1076"/>
          <ac:picMkLst>
            <pc:docMk/>
            <pc:sldMk cId="420956058" sldId="294"/>
            <ac:picMk id="5" creationId="{7DAF6143-1212-4864-A19C-3864D75B5211}"/>
          </ac:picMkLst>
        </pc:picChg>
      </pc:sldChg>
      <pc:sldChg chg="add del">
        <pc:chgData name="Danett Pepito" userId="ddef1e2176689e9a" providerId="LiveId" clId="{B2185394-3AFD-42B2-9285-3B672C598A56}" dt="2022-03-15T20:38:25.753" v="147" actId="47"/>
        <pc:sldMkLst>
          <pc:docMk/>
          <pc:sldMk cId="1122115250" sldId="295"/>
        </pc:sldMkLst>
      </pc:sldChg>
      <pc:sldChg chg="add del replId">
        <pc:chgData name="Danett Pepito" userId="ddef1e2176689e9a" providerId="LiveId" clId="{B2185394-3AFD-42B2-9285-3B672C598A56}" dt="2022-03-15T20:31:12.342" v="139" actId="47"/>
        <pc:sldMkLst>
          <pc:docMk/>
          <pc:sldMk cId="3468423955" sldId="295"/>
        </pc:sldMkLst>
      </pc:sldChg>
      <pc:sldChg chg="addSp delSp modSp add mod ord replId">
        <pc:chgData name="Danett Pepito" userId="ddef1e2176689e9a" providerId="LiveId" clId="{B2185394-3AFD-42B2-9285-3B672C598A56}" dt="2022-03-23T07:22:41.405" v="3200" actId="207"/>
        <pc:sldMkLst>
          <pc:docMk/>
          <pc:sldMk cId="3990411387" sldId="296"/>
        </pc:sldMkLst>
        <pc:spChg chg="mod">
          <ac:chgData name="Danett Pepito" userId="ddef1e2176689e9a" providerId="LiveId" clId="{B2185394-3AFD-42B2-9285-3B672C598A56}" dt="2022-03-23T05:25:39.358" v="3179" actId="207"/>
          <ac:spMkLst>
            <pc:docMk/>
            <pc:sldMk cId="3990411387" sldId="296"/>
            <ac:spMk id="78" creationId="{00000000-0000-0000-0000-000000000000}"/>
          </ac:spMkLst>
        </pc:spChg>
        <pc:graphicFrameChg chg="modGraphic">
          <ac:chgData name="Danett Pepito" userId="ddef1e2176689e9a" providerId="LiveId" clId="{B2185394-3AFD-42B2-9285-3B672C598A56}" dt="2022-03-23T07:22:41.405" v="3200" actId="207"/>
          <ac:graphicFrameMkLst>
            <pc:docMk/>
            <pc:sldMk cId="3990411387" sldId="296"/>
            <ac:graphicFrameMk id="79" creationId="{00000000-0000-0000-0000-000000000000}"/>
          </ac:graphicFrameMkLst>
        </pc:graphicFrameChg>
        <pc:picChg chg="del">
          <ac:chgData name="Danett Pepito" userId="ddef1e2176689e9a" providerId="LiveId" clId="{B2185394-3AFD-42B2-9285-3B672C598A56}" dt="2022-03-15T20:38:43.547" v="162" actId="478"/>
          <ac:picMkLst>
            <pc:docMk/>
            <pc:sldMk cId="3990411387" sldId="296"/>
            <ac:picMk id="3" creationId="{1ABFC708-2EF5-4826-97A3-7137EF0DC93F}"/>
          </ac:picMkLst>
        </pc:picChg>
        <pc:picChg chg="add mod">
          <ac:chgData name="Danett Pepito" userId="ddef1e2176689e9a" providerId="LiveId" clId="{B2185394-3AFD-42B2-9285-3B672C598A56}" dt="2022-03-15T20:44:15.853" v="181" actId="1076"/>
          <ac:picMkLst>
            <pc:docMk/>
            <pc:sldMk cId="3990411387" sldId="296"/>
            <ac:picMk id="3" creationId="{583DF091-E08A-44F4-9375-AE594DFA2083}"/>
          </ac:picMkLst>
        </pc:picChg>
        <pc:picChg chg="add del mod">
          <ac:chgData name="Danett Pepito" userId="ddef1e2176689e9a" providerId="LiveId" clId="{B2185394-3AFD-42B2-9285-3B672C598A56}" dt="2022-03-15T20:44:06.180" v="176" actId="478"/>
          <ac:picMkLst>
            <pc:docMk/>
            <pc:sldMk cId="3990411387" sldId="296"/>
            <ac:picMk id="5" creationId="{74D29C73-B187-4FF4-8972-BFFD17F0A188}"/>
          </ac:picMkLst>
        </pc:picChg>
        <pc:picChg chg="del">
          <ac:chgData name="Danett Pepito" userId="ddef1e2176689e9a" providerId="LiveId" clId="{B2185394-3AFD-42B2-9285-3B672C598A56}" dt="2022-03-15T20:38:44.775" v="163" actId="478"/>
          <ac:picMkLst>
            <pc:docMk/>
            <pc:sldMk cId="3990411387" sldId="296"/>
            <ac:picMk id="6" creationId="{81680A84-6532-45CE-B533-D6BEC1FD16E4}"/>
          </ac:picMkLst>
        </pc:picChg>
        <pc:picChg chg="add mod">
          <ac:chgData name="Danett Pepito" userId="ddef1e2176689e9a" providerId="LiveId" clId="{B2185394-3AFD-42B2-9285-3B672C598A56}" dt="2022-03-15T20:40:38.671" v="175" actId="1076"/>
          <ac:picMkLst>
            <pc:docMk/>
            <pc:sldMk cId="3990411387" sldId="296"/>
            <ac:picMk id="9" creationId="{738755FF-7557-4E46-8767-E773EF9DD4CF}"/>
          </ac:picMkLst>
        </pc:picChg>
      </pc:sldChg>
      <pc:sldChg chg="addSp delSp modSp add mod">
        <pc:chgData name="Danett Pepito" userId="ddef1e2176689e9a" providerId="LiveId" clId="{B2185394-3AFD-42B2-9285-3B672C598A56}" dt="2022-03-23T05:25:49.557" v="3182" actId="207"/>
        <pc:sldMkLst>
          <pc:docMk/>
          <pc:sldMk cId="516751279" sldId="297"/>
        </pc:sldMkLst>
        <pc:spChg chg="mod">
          <ac:chgData name="Danett Pepito" userId="ddef1e2176689e9a" providerId="LiveId" clId="{B2185394-3AFD-42B2-9285-3B672C598A56}" dt="2022-03-23T05:25:49.557" v="3182" actId="207"/>
          <ac:spMkLst>
            <pc:docMk/>
            <pc:sldMk cId="516751279" sldId="297"/>
            <ac:spMk id="73" creationId="{00000000-0000-0000-0000-000000000000}"/>
          </ac:spMkLst>
        </pc:spChg>
        <pc:picChg chg="add mod">
          <ac:chgData name="Danett Pepito" userId="ddef1e2176689e9a" providerId="LiveId" clId="{B2185394-3AFD-42B2-9285-3B672C598A56}" dt="2022-03-18T01:27:23.391" v="384" actId="1076"/>
          <ac:picMkLst>
            <pc:docMk/>
            <pc:sldMk cId="516751279" sldId="297"/>
            <ac:picMk id="3" creationId="{FDEB039A-6975-48A9-BB24-D54A89FF3909}"/>
          </ac:picMkLst>
        </pc:picChg>
        <pc:picChg chg="del">
          <ac:chgData name="Danett Pepito" userId="ddef1e2176689e9a" providerId="LiveId" clId="{B2185394-3AFD-42B2-9285-3B672C598A56}" dt="2022-03-18T01:27:17.488" v="381" actId="478"/>
          <ac:picMkLst>
            <pc:docMk/>
            <pc:sldMk cId="516751279" sldId="297"/>
            <ac:picMk id="6" creationId="{71C43FAB-1D29-438F-92CD-FE210557293B}"/>
          </ac:picMkLst>
        </pc:picChg>
      </pc:sldChg>
      <pc:sldChg chg="addSp delSp modSp add mod replId">
        <pc:chgData name="Danett Pepito" userId="ddef1e2176689e9a" providerId="LiveId" clId="{B2185394-3AFD-42B2-9285-3B672C598A56}" dt="2022-03-23T07:22:48.508" v="3202" actId="207"/>
        <pc:sldMkLst>
          <pc:docMk/>
          <pc:sldMk cId="1747096563" sldId="298"/>
        </pc:sldMkLst>
        <pc:spChg chg="mod">
          <ac:chgData name="Danett Pepito" userId="ddef1e2176689e9a" providerId="LiveId" clId="{B2185394-3AFD-42B2-9285-3B672C598A56}" dt="2022-03-23T05:25:53.345" v="3183" actId="207"/>
          <ac:spMkLst>
            <pc:docMk/>
            <pc:sldMk cId="1747096563" sldId="298"/>
            <ac:spMk id="78" creationId="{00000000-0000-0000-0000-000000000000}"/>
          </ac:spMkLst>
        </pc:spChg>
        <pc:graphicFrameChg chg="modGraphic">
          <ac:chgData name="Danett Pepito" userId="ddef1e2176689e9a" providerId="LiveId" clId="{B2185394-3AFD-42B2-9285-3B672C598A56}" dt="2022-03-23T07:22:48.508" v="3202" actId="207"/>
          <ac:graphicFrameMkLst>
            <pc:docMk/>
            <pc:sldMk cId="1747096563" sldId="298"/>
            <ac:graphicFrameMk id="79" creationId="{00000000-0000-0000-0000-000000000000}"/>
          </ac:graphicFrameMkLst>
        </pc:graphicFrameChg>
        <pc:picChg chg="del">
          <ac:chgData name="Danett Pepito" userId="ddef1e2176689e9a" providerId="LiveId" clId="{B2185394-3AFD-42B2-9285-3B672C598A56}" dt="2022-03-18T01:26:20.492" v="347" actId="478"/>
          <ac:picMkLst>
            <pc:docMk/>
            <pc:sldMk cId="1747096563" sldId="298"/>
            <ac:picMk id="3" creationId="{457A96CB-6654-4899-A374-2AFADD57676A}"/>
          </ac:picMkLst>
        </pc:picChg>
        <pc:picChg chg="add mod">
          <ac:chgData name="Danett Pepito" userId="ddef1e2176689e9a" providerId="LiveId" clId="{B2185394-3AFD-42B2-9285-3B672C598A56}" dt="2022-03-18T01:35:02.212" v="390" actId="14100"/>
          <ac:picMkLst>
            <pc:docMk/>
            <pc:sldMk cId="1747096563" sldId="298"/>
            <ac:picMk id="3" creationId="{CBA2C6DB-C24F-428B-BE4D-1F589E06EC6A}"/>
          </ac:picMkLst>
        </pc:picChg>
        <pc:picChg chg="del">
          <ac:chgData name="Danett Pepito" userId="ddef1e2176689e9a" providerId="LiveId" clId="{B2185394-3AFD-42B2-9285-3B672C598A56}" dt="2022-03-18T01:26:21.491" v="348" actId="478"/>
          <ac:picMkLst>
            <pc:docMk/>
            <pc:sldMk cId="1747096563" sldId="298"/>
            <ac:picMk id="6" creationId="{3D56C34E-A9A5-4128-8622-C604C82A807B}"/>
          </ac:picMkLst>
        </pc:picChg>
        <pc:picChg chg="add mod">
          <ac:chgData name="Danett Pepito" userId="ddef1e2176689e9a" providerId="LiveId" clId="{B2185394-3AFD-42B2-9285-3B672C598A56}" dt="2022-03-18T01:36:03.612" v="394" actId="1076"/>
          <ac:picMkLst>
            <pc:docMk/>
            <pc:sldMk cId="1747096563" sldId="298"/>
            <ac:picMk id="6" creationId="{C71EAB19-A9C9-43A0-83FD-E8E6F7794BD7}"/>
          </ac:picMkLst>
        </pc:picChg>
      </pc:sldChg>
      <pc:sldChg chg="addSp delSp modSp add mod">
        <pc:chgData name="Danett Pepito" userId="ddef1e2176689e9a" providerId="LiveId" clId="{B2185394-3AFD-42B2-9285-3B672C598A56}" dt="2022-03-23T05:25:55.977" v="3184" actId="207"/>
        <pc:sldMkLst>
          <pc:docMk/>
          <pc:sldMk cId="2176582634" sldId="299"/>
        </pc:sldMkLst>
        <pc:spChg chg="mod">
          <ac:chgData name="Danett Pepito" userId="ddef1e2176689e9a" providerId="LiveId" clId="{B2185394-3AFD-42B2-9285-3B672C598A56}" dt="2022-03-23T05:25:55.977" v="3184" actId="207"/>
          <ac:spMkLst>
            <pc:docMk/>
            <pc:sldMk cId="2176582634" sldId="299"/>
            <ac:spMk id="73" creationId="{00000000-0000-0000-0000-000000000000}"/>
          </ac:spMkLst>
        </pc:spChg>
        <pc:picChg chg="add mod">
          <ac:chgData name="Danett Pepito" userId="ddef1e2176689e9a" providerId="LiveId" clId="{B2185394-3AFD-42B2-9285-3B672C598A56}" dt="2022-03-18T01:57:59.846" v="605" actId="1076"/>
          <ac:picMkLst>
            <pc:docMk/>
            <pc:sldMk cId="2176582634" sldId="299"/>
            <ac:picMk id="3" creationId="{0651BAB5-FBE9-40DD-978B-3BF416E6BFEC}"/>
          </ac:picMkLst>
        </pc:picChg>
        <pc:picChg chg="del">
          <ac:chgData name="Danett Pepito" userId="ddef1e2176689e9a" providerId="LiveId" clId="{B2185394-3AFD-42B2-9285-3B672C598A56}" dt="2022-03-18T01:37:44.913" v="471" actId="478"/>
          <ac:picMkLst>
            <pc:docMk/>
            <pc:sldMk cId="2176582634" sldId="299"/>
            <ac:picMk id="3" creationId="{FDEB039A-6975-48A9-BB24-D54A89FF3909}"/>
          </ac:picMkLst>
        </pc:picChg>
      </pc:sldChg>
      <pc:sldChg chg="addSp delSp modSp add mod replId">
        <pc:chgData name="Danett Pepito" userId="ddef1e2176689e9a" providerId="LiveId" clId="{B2185394-3AFD-42B2-9285-3B672C598A56}" dt="2022-03-23T05:26:39.596" v="3193" actId="207"/>
        <pc:sldMkLst>
          <pc:docMk/>
          <pc:sldMk cId="1438842090" sldId="300"/>
        </pc:sldMkLst>
        <pc:spChg chg="mod">
          <ac:chgData name="Danett Pepito" userId="ddef1e2176689e9a" providerId="LiveId" clId="{B2185394-3AFD-42B2-9285-3B672C598A56}" dt="2022-03-23T05:25:58.719" v="3185" actId="207"/>
          <ac:spMkLst>
            <pc:docMk/>
            <pc:sldMk cId="1438842090" sldId="300"/>
            <ac:spMk id="78" creationId="{00000000-0000-0000-0000-000000000000}"/>
          </ac:spMkLst>
        </pc:spChg>
        <pc:graphicFrameChg chg="mod modGraphic">
          <ac:chgData name="Danett Pepito" userId="ddef1e2176689e9a" providerId="LiveId" clId="{B2185394-3AFD-42B2-9285-3B672C598A56}" dt="2022-03-23T05:26:39.596" v="3193" actId="207"/>
          <ac:graphicFrameMkLst>
            <pc:docMk/>
            <pc:sldMk cId="1438842090" sldId="300"/>
            <ac:graphicFrameMk id="79" creationId="{00000000-0000-0000-0000-000000000000}"/>
          </ac:graphicFrameMkLst>
        </pc:graphicFrameChg>
        <pc:picChg chg="del">
          <ac:chgData name="Danett Pepito" userId="ddef1e2176689e9a" providerId="LiveId" clId="{B2185394-3AFD-42B2-9285-3B672C598A56}" dt="2022-03-18T01:37:47.160" v="472" actId="478"/>
          <ac:picMkLst>
            <pc:docMk/>
            <pc:sldMk cId="1438842090" sldId="300"/>
            <ac:picMk id="3" creationId="{CBA2C6DB-C24F-428B-BE4D-1F589E06EC6A}"/>
          </ac:picMkLst>
        </pc:picChg>
        <pc:picChg chg="add mod">
          <ac:chgData name="Danett Pepito" userId="ddef1e2176689e9a" providerId="LiveId" clId="{B2185394-3AFD-42B2-9285-3B672C598A56}" dt="2022-03-18T01:42:49.644" v="542" actId="1076"/>
          <ac:picMkLst>
            <pc:docMk/>
            <pc:sldMk cId="1438842090" sldId="300"/>
            <ac:picMk id="5" creationId="{0FD0DD4E-3DE8-4E97-B409-B154AAA0B18C}"/>
          </ac:picMkLst>
        </pc:picChg>
        <pc:picChg chg="del">
          <ac:chgData name="Danett Pepito" userId="ddef1e2176689e9a" providerId="LiveId" clId="{B2185394-3AFD-42B2-9285-3B672C598A56}" dt="2022-03-18T01:37:48.207" v="473" actId="478"/>
          <ac:picMkLst>
            <pc:docMk/>
            <pc:sldMk cId="1438842090" sldId="300"/>
            <ac:picMk id="6" creationId="{C71EAB19-A9C9-43A0-83FD-E8E6F7794BD7}"/>
          </ac:picMkLst>
        </pc:picChg>
        <pc:picChg chg="add mod">
          <ac:chgData name="Danett Pepito" userId="ddef1e2176689e9a" providerId="LiveId" clId="{B2185394-3AFD-42B2-9285-3B672C598A56}" dt="2022-03-18T01:40:36.465" v="485" actId="1076"/>
          <ac:picMkLst>
            <pc:docMk/>
            <pc:sldMk cId="1438842090" sldId="300"/>
            <ac:picMk id="8" creationId="{5FE766A0-5439-4E5F-9AFC-4298A71E447D}"/>
          </ac:picMkLst>
        </pc:picChg>
      </pc:sldChg>
      <pc:sldChg chg="addSp modSp add mod">
        <pc:chgData name="Danett Pepito" userId="ddef1e2176689e9a" providerId="LiveId" clId="{B2185394-3AFD-42B2-9285-3B672C598A56}" dt="2022-03-23T05:26:01.141" v="3186" actId="207"/>
        <pc:sldMkLst>
          <pc:docMk/>
          <pc:sldMk cId="2527487919" sldId="301"/>
        </pc:sldMkLst>
        <pc:spChg chg="mod">
          <ac:chgData name="Danett Pepito" userId="ddef1e2176689e9a" providerId="LiveId" clId="{B2185394-3AFD-42B2-9285-3B672C598A56}" dt="2022-03-23T05:26:01.141" v="3186" actId="207"/>
          <ac:spMkLst>
            <pc:docMk/>
            <pc:sldMk cId="2527487919" sldId="301"/>
            <ac:spMk id="73" creationId="{00000000-0000-0000-0000-000000000000}"/>
          </ac:spMkLst>
        </pc:spChg>
        <pc:picChg chg="add mod">
          <ac:chgData name="Danett Pepito" userId="ddef1e2176689e9a" providerId="LiveId" clId="{B2185394-3AFD-42B2-9285-3B672C598A56}" dt="2022-03-18T01:56:52.365" v="598" actId="1076"/>
          <ac:picMkLst>
            <pc:docMk/>
            <pc:sldMk cId="2527487919" sldId="301"/>
            <ac:picMk id="3" creationId="{D8F9AC02-3F90-4A50-858D-DFF1DD782842}"/>
          </ac:picMkLst>
        </pc:picChg>
      </pc:sldChg>
      <pc:sldChg chg="addSp delSp modSp add mod replId">
        <pc:chgData name="Danett Pepito" userId="ddef1e2176689e9a" providerId="LiveId" clId="{B2185394-3AFD-42B2-9285-3B672C598A56}" dt="2022-03-23T05:26:35.949" v="3192" actId="207"/>
        <pc:sldMkLst>
          <pc:docMk/>
          <pc:sldMk cId="1373800447" sldId="302"/>
        </pc:sldMkLst>
        <pc:spChg chg="mod">
          <ac:chgData name="Danett Pepito" userId="ddef1e2176689e9a" providerId="LiveId" clId="{B2185394-3AFD-42B2-9285-3B672C598A56}" dt="2022-03-23T05:26:03.757" v="3187" actId="207"/>
          <ac:spMkLst>
            <pc:docMk/>
            <pc:sldMk cId="1373800447" sldId="302"/>
            <ac:spMk id="78" creationId="{00000000-0000-0000-0000-000000000000}"/>
          </ac:spMkLst>
        </pc:spChg>
        <pc:graphicFrameChg chg="mod modGraphic">
          <ac:chgData name="Danett Pepito" userId="ddef1e2176689e9a" providerId="LiveId" clId="{B2185394-3AFD-42B2-9285-3B672C598A56}" dt="2022-03-23T05:26:35.949" v="3192" actId="207"/>
          <ac:graphicFrameMkLst>
            <pc:docMk/>
            <pc:sldMk cId="1373800447" sldId="302"/>
            <ac:graphicFrameMk id="79" creationId="{00000000-0000-0000-0000-000000000000}"/>
          </ac:graphicFrameMkLst>
        </pc:graphicFrameChg>
        <pc:picChg chg="add mod">
          <ac:chgData name="Danett Pepito" userId="ddef1e2176689e9a" providerId="LiveId" clId="{B2185394-3AFD-42B2-9285-3B672C598A56}" dt="2022-03-18T01:46:56.083" v="567" actId="14100"/>
          <ac:picMkLst>
            <pc:docMk/>
            <pc:sldMk cId="1373800447" sldId="302"/>
            <ac:picMk id="3" creationId="{7C08DA6A-7C57-4563-A9FF-22CB0BA34733}"/>
          </ac:picMkLst>
        </pc:picChg>
        <pc:picChg chg="del">
          <ac:chgData name="Danett Pepito" userId="ddef1e2176689e9a" providerId="LiveId" clId="{B2185394-3AFD-42B2-9285-3B672C598A56}" dt="2022-03-18T01:41:01.446" v="491" actId="478"/>
          <ac:picMkLst>
            <pc:docMk/>
            <pc:sldMk cId="1373800447" sldId="302"/>
            <ac:picMk id="5" creationId="{0FD0DD4E-3DE8-4E97-B409-B154AAA0B18C}"/>
          </ac:picMkLst>
        </pc:picChg>
        <pc:picChg chg="add mod">
          <ac:chgData name="Danett Pepito" userId="ddef1e2176689e9a" providerId="LiveId" clId="{B2185394-3AFD-42B2-9285-3B672C598A56}" dt="2022-03-18T01:46:23.957" v="560" actId="1076"/>
          <ac:picMkLst>
            <pc:docMk/>
            <pc:sldMk cId="1373800447" sldId="302"/>
            <ac:picMk id="7" creationId="{4C7DE243-0C7E-456B-AEC0-5F9D0EFFE7B3}"/>
          </ac:picMkLst>
        </pc:picChg>
        <pc:picChg chg="del">
          <ac:chgData name="Danett Pepito" userId="ddef1e2176689e9a" providerId="LiveId" clId="{B2185394-3AFD-42B2-9285-3B672C598A56}" dt="2022-03-18T01:41:02.562" v="492" actId="478"/>
          <ac:picMkLst>
            <pc:docMk/>
            <pc:sldMk cId="1373800447" sldId="302"/>
            <ac:picMk id="8" creationId="{5FE766A0-5439-4E5F-9AFC-4298A71E447D}"/>
          </ac:picMkLst>
        </pc:picChg>
      </pc:sldChg>
      <pc:sldChg chg="addSp modSp add mod">
        <pc:chgData name="Danett Pepito" userId="ddef1e2176689e9a" providerId="LiveId" clId="{B2185394-3AFD-42B2-9285-3B672C598A56}" dt="2022-03-23T05:26:06.441" v="3188" actId="207"/>
        <pc:sldMkLst>
          <pc:docMk/>
          <pc:sldMk cId="524099565" sldId="303"/>
        </pc:sldMkLst>
        <pc:spChg chg="mod">
          <ac:chgData name="Danett Pepito" userId="ddef1e2176689e9a" providerId="LiveId" clId="{B2185394-3AFD-42B2-9285-3B672C598A56}" dt="2022-03-23T05:26:06.441" v="3188" actId="207"/>
          <ac:spMkLst>
            <pc:docMk/>
            <pc:sldMk cId="524099565" sldId="303"/>
            <ac:spMk id="73" creationId="{00000000-0000-0000-0000-000000000000}"/>
          </ac:spMkLst>
        </pc:spChg>
        <pc:picChg chg="add mod">
          <ac:chgData name="Danett Pepito" userId="ddef1e2176689e9a" providerId="LiveId" clId="{B2185394-3AFD-42B2-9285-3B672C598A56}" dt="2022-03-18T01:57:35.269" v="602" actId="14100"/>
          <ac:picMkLst>
            <pc:docMk/>
            <pc:sldMk cId="524099565" sldId="303"/>
            <ac:picMk id="3" creationId="{C3AB372D-E51D-4011-82E9-478AB76B0259}"/>
          </ac:picMkLst>
        </pc:picChg>
      </pc:sldChg>
      <pc:sldChg chg="addSp delSp modSp add mod replId">
        <pc:chgData name="Danett Pepito" userId="ddef1e2176689e9a" providerId="LiveId" clId="{B2185394-3AFD-42B2-9285-3B672C598A56}" dt="2022-03-23T07:22:53.378" v="3203" actId="207"/>
        <pc:sldMkLst>
          <pc:docMk/>
          <pc:sldMk cId="87919818" sldId="304"/>
        </pc:sldMkLst>
        <pc:spChg chg="mod">
          <ac:chgData name="Danett Pepito" userId="ddef1e2176689e9a" providerId="LiveId" clId="{B2185394-3AFD-42B2-9285-3B672C598A56}" dt="2022-03-23T05:26:09.943" v="3189" actId="207"/>
          <ac:spMkLst>
            <pc:docMk/>
            <pc:sldMk cId="87919818" sldId="304"/>
            <ac:spMk id="78" creationId="{00000000-0000-0000-0000-000000000000}"/>
          </ac:spMkLst>
        </pc:spChg>
        <pc:graphicFrameChg chg="mod modGraphic">
          <ac:chgData name="Danett Pepito" userId="ddef1e2176689e9a" providerId="LiveId" clId="{B2185394-3AFD-42B2-9285-3B672C598A56}" dt="2022-03-23T07:22:53.378" v="3203" actId="207"/>
          <ac:graphicFrameMkLst>
            <pc:docMk/>
            <pc:sldMk cId="87919818" sldId="304"/>
            <ac:graphicFrameMk id="79" creationId="{00000000-0000-0000-0000-000000000000}"/>
          </ac:graphicFrameMkLst>
        </pc:graphicFrameChg>
        <pc:picChg chg="del">
          <ac:chgData name="Danett Pepito" userId="ddef1e2176689e9a" providerId="LiveId" clId="{B2185394-3AFD-42B2-9285-3B672C598A56}" dt="2022-03-18T01:47:18.272" v="573" actId="478"/>
          <ac:picMkLst>
            <pc:docMk/>
            <pc:sldMk cId="87919818" sldId="304"/>
            <ac:picMk id="3" creationId="{7C08DA6A-7C57-4563-A9FF-22CB0BA34733}"/>
          </ac:picMkLst>
        </pc:picChg>
        <pc:picChg chg="add mod">
          <ac:chgData name="Danett Pepito" userId="ddef1e2176689e9a" providerId="LiveId" clId="{B2185394-3AFD-42B2-9285-3B672C598A56}" dt="2022-03-18T01:48:24.443" v="580" actId="1076"/>
          <ac:picMkLst>
            <pc:docMk/>
            <pc:sldMk cId="87919818" sldId="304"/>
            <ac:picMk id="5" creationId="{4CF65097-82E2-4B5C-A0D9-042157485D25}"/>
          </ac:picMkLst>
        </pc:picChg>
        <pc:picChg chg="del">
          <ac:chgData name="Danett Pepito" userId="ddef1e2176689e9a" providerId="LiveId" clId="{B2185394-3AFD-42B2-9285-3B672C598A56}" dt="2022-03-18T01:47:19.351" v="574" actId="478"/>
          <ac:picMkLst>
            <pc:docMk/>
            <pc:sldMk cId="87919818" sldId="304"/>
            <ac:picMk id="7" creationId="{4C7DE243-0C7E-456B-AEC0-5F9D0EFFE7B3}"/>
          </ac:picMkLst>
        </pc:picChg>
        <pc:picChg chg="add mod">
          <ac:chgData name="Danett Pepito" userId="ddef1e2176689e9a" providerId="LiveId" clId="{B2185394-3AFD-42B2-9285-3B672C598A56}" dt="2022-03-18T01:49:01.167" v="582" actId="1076"/>
          <ac:picMkLst>
            <pc:docMk/>
            <pc:sldMk cId="87919818" sldId="304"/>
            <ac:picMk id="8" creationId="{C693F0DE-5C85-4EB7-880A-519CB6F5813F}"/>
          </ac:picMkLst>
        </pc:picChg>
      </pc:sldChg>
      <pc:sldChg chg="addSp delSp modSp add mod">
        <pc:chgData name="Danett Pepito" userId="ddef1e2176689e9a" providerId="LiveId" clId="{B2185394-3AFD-42B2-9285-3B672C598A56}" dt="2022-03-23T07:23:01.605" v="3205" actId="207"/>
        <pc:sldMkLst>
          <pc:docMk/>
          <pc:sldMk cId="2668271614" sldId="305"/>
        </pc:sldMkLst>
        <pc:spChg chg="mod">
          <ac:chgData name="Danett Pepito" userId="ddef1e2176689e9a" providerId="LiveId" clId="{B2185394-3AFD-42B2-9285-3B672C598A56}" dt="2022-03-23T07:23:01.605" v="3205" actId="207"/>
          <ac:spMkLst>
            <pc:docMk/>
            <pc:sldMk cId="2668271614" sldId="305"/>
            <ac:spMk id="73" creationId="{00000000-0000-0000-0000-000000000000}"/>
          </ac:spMkLst>
        </pc:spChg>
        <pc:picChg chg="add mod">
          <ac:chgData name="Danett Pepito" userId="ddef1e2176689e9a" providerId="LiveId" clId="{B2185394-3AFD-42B2-9285-3B672C598A56}" dt="2022-03-18T02:10:33.294" v="747" actId="1076"/>
          <ac:picMkLst>
            <pc:docMk/>
            <pc:sldMk cId="2668271614" sldId="305"/>
            <ac:picMk id="4" creationId="{03CC9DFC-78C5-4A10-8A1A-BFC21C9CD134}"/>
          </ac:picMkLst>
        </pc:picChg>
        <pc:picChg chg="del">
          <ac:chgData name="Danett Pepito" userId="ddef1e2176689e9a" providerId="LiveId" clId="{B2185394-3AFD-42B2-9285-3B672C598A56}" dt="2022-03-18T02:05:16.286" v="740" actId="478"/>
          <ac:picMkLst>
            <pc:docMk/>
            <pc:sldMk cId="2668271614" sldId="305"/>
            <ac:picMk id="4" creationId="{302C65D9-1B88-4505-A39D-C2987CA70AEA}"/>
          </ac:picMkLst>
        </pc:picChg>
      </pc:sldChg>
      <pc:sldChg chg="addSp delSp modSp add mod replId">
        <pc:chgData name="Danett Pepito" userId="ddef1e2176689e9a" providerId="LiveId" clId="{B2185394-3AFD-42B2-9285-3B672C598A56}" dt="2022-03-23T07:23:06.183" v="3207" actId="207"/>
        <pc:sldMkLst>
          <pc:docMk/>
          <pc:sldMk cId="3510681486" sldId="306"/>
        </pc:sldMkLst>
        <pc:spChg chg="mod">
          <ac:chgData name="Danett Pepito" userId="ddef1e2176689e9a" providerId="LiveId" clId="{B2185394-3AFD-42B2-9285-3B672C598A56}" dt="2022-03-23T07:23:04.362" v="3206" actId="207"/>
          <ac:spMkLst>
            <pc:docMk/>
            <pc:sldMk cId="3510681486" sldId="306"/>
            <ac:spMk id="78" creationId="{00000000-0000-0000-0000-000000000000}"/>
          </ac:spMkLst>
        </pc:spChg>
        <pc:graphicFrameChg chg="mod modGraphic">
          <ac:chgData name="Danett Pepito" userId="ddef1e2176689e9a" providerId="LiveId" clId="{B2185394-3AFD-42B2-9285-3B672C598A56}" dt="2022-03-23T07:23:06.183" v="3207" actId="207"/>
          <ac:graphicFrameMkLst>
            <pc:docMk/>
            <pc:sldMk cId="3510681486" sldId="306"/>
            <ac:graphicFrameMk id="79" creationId="{00000000-0000-0000-0000-000000000000}"/>
          </ac:graphicFrameMkLst>
        </pc:graphicFrameChg>
        <pc:picChg chg="add mod">
          <ac:chgData name="Danett Pepito" userId="ddef1e2176689e9a" providerId="LiveId" clId="{B2185394-3AFD-42B2-9285-3B672C598A56}" dt="2022-03-18T04:14:53.826" v="758" actId="1076"/>
          <ac:picMkLst>
            <pc:docMk/>
            <pc:sldMk cId="3510681486" sldId="306"/>
            <ac:picMk id="3" creationId="{8B607EA9-DAF1-4D10-A879-932FF3389E95}"/>
          </ac:picMkLst>
        </pc:picChg>
        <pc:picChg chg="del">
          <ac:chgData name="Danett Pepito" userId="ddef1e2176689e9a" providerId="LiveId" clId="{B2185394-3AFD-42B2-9285-3B672C598A56}" dt="2022-03-18T02:05:20.966" v="743" actId="478"/>
          <ac:picMkLst>
            <pc:docMk/>
            <pc:sldMk cId="3510681486" sldId="306"/>
            <ac:picMk id="3" creationId="{96D42F30-FC74-471E-BF44-DB20B32C0463}"/>
          </ac:picMkLst>
        </pc:picChg>
        <pc:picChg chg="mod">
          <ac:chgData name="Danett Pepito" userId="ddef1e2176689e9a" providerId="LiveId" clId="{B2185394-3AFD-42B2-9285-3B672C598A56}" dt="2022-03-18T04:14:45.874" v="754" actId="1076"/>
          <ac:picMkLst>
            <pc:docMk/>
            <pc:sldMk cId="3510681486" sldId="306"/>
            <ac:picMk id="4" creationId="{446BBD1D-F3F0-49A6-9D34-8F3222CF8E18}"/>
          </ac:picMkLst>
        </pc:picChg>
        <pc:picChg chg="add mod">
          <ac:chgData name="Danett Pepito" userId="ddef1e2176689e9a" providerId="LiveId" clId="{B2185394-3AFD-42B2-9285-3B672C598A56}" dt="2022-03-18T04:15:37.123" v="762" actId="1076"/>
          <ac:picMkLst>
            <pc:docMk/>
            <pc:sldMk cId="3510681486" sldId="306"/>
            <ac:picMk id="6" creationId="{073C5819-9E56-46C6-BAAB-007023BBC652}"/>
          </ac:picMkLst>
        </pc:picChg>
        <pc:picChg chg="del">
          <ac:chgData name="Danett Pepito" userId="ddef1e2176689e9a" providerId="LiveId" clId="{B2185394-3AFD-42B2-9285-3B672C598A56}" dt="2022-03-18T02:05:22.760" v="744" actId="478"/>
          <ac:picMkLst>
            <pc:docMk/>
            <pc:sldMk cId="3510681486" sldId="306"/>
            <ac:picMk id="8" creationId="{D2797270-CC33-45E8-8021-5F45347D4FF7}"/>
          </ac:picMkLst>
        </pc:picChg>
      </pc:sldChg>
      <pc:sldChg chg="addSp delSp modSp add mod">
        <pc:chgData name="Danett Pepito" userId="ddef1e2176689e9a" providerId="LiveId" clId="{B2185394-3AFD-42B2-9285-3B672C598A56}" dt="2022-03-23T07:23:12.939" v="3208" actId="207"/>
        <pc:sldMkLst>
          <pc:docMk/>
          <pc:sldMk cId="2649941256" sldId="307"/>
        </pc:sldMkLst>
        <pc:spChg chg="mod">
          <ac:chgData name="Danett Pepito" userId="ddef1e2176689e9a" providerId="LiveId" clId="{B2185394-3AFD-42B2-9285-3B672C598A56}" dt="2022-03-23T07:23:12.939" v="3208" actId="207"/>
          <ac:spMkLst>
            <pc:docMk/>
            <pc:sldMk cId="2649941256" sldId="307"/>
            <ac:spMk id="73" creationId="{00000000-0000-0000-0000-000000000000}"/>
          </ac:spMkLst>
        </pc:spChg>
        <pc:picChg chg="del">
          <ac:chgData name="Danett Pepito" userId="ddef1e2176689e9a" providerId="LiveId" clId="{B2185394-3AFD-42B2-9285-3B672C598A56}" dt="2022-03-18T04:22:20.837" v="768" actId="478"/>
          <ac:picMkLst>
            <pc:docMk/>
            <pc:sldMk cId="2649941256" sldId="307"/>
            <ac:picMk id="4" creationId="{03CC9DFC-78C5-4A10-8A1A-BFC21C9CD134}"/>
          </ac:picMkLst>
        </pc:picChg>
        <pc:picChg chg="add mod">
          <ac:chgData name="Danett Pepito" userId="ddef1e2176689e9a" providerId="LiveId" clId="{B2185394-3AFD-42B2-9285-3B672C598A56}" dt="2022-03-18T04:22:25.206" v="771" actId="1076"/>
          <ac:picMkLst>
            <pc:docMk/>
            <pc:sldMk cId="2649941256" sldId="307"/>
            <ac:picMk id="5" creationId="{86475CA7-CB4E-4997-B9B7-7635E7D1F6DD}"/>
          </ac:picMkLst>
        </pc:picChg>
      </pc:sldChg>
      <pc:sldChg chg="addSp delSp modSp add mod replId">
        <pc:chgData name="Danett Pepito" userId="ddef1e2176689e9a" providerId="LiveId" clId="{B2185394-3AFD-42B2-9285-3B672C598A56}" dt="2022-03-23T07:23:31.904" v="3212" actId="207"/>
        <pc:sldMkLst>
          <pc:docMk/>
          <pc:sldMk cId="1238541858" sldId="308"/>
        </pc:sldMkLst>
        <pc:spChg chg="mod">
          <ac:chgData name="Danett Pepito" userId="ddef1e2176689e9a" providerId="LiveId" clId="{B2185394-3AFD-42B2-9285-3B672C598A56}" dt="2022-03-23T07:23:26.129" v="3211" actId="1076"/>
          <ac:spMkLst>
            <pc:docMk/>
            <pc:sldMk cId="1238541858" sldId="308"/>
            <ac:spMk id="78" creationId="{00000000-0000-0000-0000-000000000000}"/>
          </ac:spMkLst>
        </pc:spChg>
        <pc:graphicFrameChg chg="mod modGraphic">
          <ac:chgData name="Danett Pepito" userId="ddef1e2176689e9a" providerId="LiveId" clId="{B2185394-3AFD-42B2-9285-3B672C598A56}" dt="2022-03-23T07:23:31.904" v="3212" actId="207"/>
          <ac:graphicFrameMkLst>
            <pc:docMk/>
            <pc:sldMk cId="1238541858" sldId="308"/>
            <ac:graphicFrameMk id="79" creationId="{00000000-0000-0000-0000-000000000000}"/>
          </ac:graphicFrameMkLst>
        </pc:graphicFrameChg>
        <pc:picChg chg="del">
          <ac:chgData name="Danett Pepito" userId="ddef1e2176689e9a" providerId="LiveId" clId="{B2185394-3AFD-42B2-9285-3B672C598A56}" dt="2022-03-18T04:22:31.822" v="772" actId="478"/>
          <ac:picMkLst>
            <pc:docMk/>
            <pc:sldMk cId="1238541858" sldId="308"/>
            <ac:picMk id="3" creationId="{8B607EA9-DAF1-4D10-A879-932FF3389E95}"/>
          </ac:picMkLst>
        </pc:picChg>
        <pc:picChg chg="mod">
          <ac:chgData name="Danett Pepito" userId="ddef1e2176689e9a" providerId="LiveId" clId="{B2185394-3AFD-42B2-9285-3B672C598A56}" dt="2022-03-23T07:23:26.129" v="3211" actId="1076"/>
          <ac:picMkLst>
            <pc:docMk/>
            <pc:sldMk cId="1238541858" sldId="308"/>
            <ac:picMk id="4" creationId="{446BBD1D-F3F0-49A6-9D34-8F3222CF8E18}"/>
          </ac:picMkLst>
        </pc:picChg>
        <pc:picChg chg="add mod">
          <ac:chgData name="Danett Pepito" userId="ddef1e2176689e9a" providerId="LiveId" clId="{B2185394-3AFD-42B2-9285-3B672C598A56}" dt="2022-03-23T07:23:26.129" v="3211" actId="1076"/>
          <ac:picMkLst>
            <pc:docMk/>
            <pc:sldMk cId="1238541858" sldId="308"/>
            <ac:picMk id="5" creationId="{E202F360-6A3B-4185-BBAD-D1C35923C743}"/>
          </ac:picMkLst>
        </pc:picChg>
        <pc:picChg chg="del">
          <ac:chgData name="Danett Pepito" userId="ddef1e2176689e9a" providerId="LiveId" clId="{B2185394-3AFD-42B2-9285-3B672C598A56}" dt="2022-03-18T04:22:32.659" v="773" actId="478"/>
          <ac:picMkLst>
            <pc:docMk/>
            <pc:sldMk cId="1238541858" sldId="308"/>
            <ac:picMk id="6" creationId="{073C5819-9E56-46C6-BAAB-007023BBC652}"/>
          </ac:picMkLst>
        </pc:picChg>
        <pc:picChg chg="add mod">
          <ac:chgData name="Danett Pepito" userId="ddef1e2176689e9a" providerId="LiveId" clId="{B2185394-3AFD-42B2-9285-3B672C598A56}" dt="2022-03-23T07:23:26.129" v="3211" actId="1076"/>
          <ac:picMkLst>
            <pc:docMk/>
            <pc:sldMk cId="1238541858" sldId="308"/>
            <ac:picMk id="8" creationId="{E054E55D-F167-4A16-8A70-9C96FDC7566B}"/>
          </ac:picMkLst>
        </pc:picChg>
      </pc:sldChg>
      <pc:sldChg chg="addSp delSp modSp add mod">
        <pc:chgData name="Danett Pepito" userId="ddef1e2176689e9a" providerId="LiveId" clId="{B2185394-3AFD-42B2-9285-3B672C598A56}" dt="2022-03-23T07:23:34.194" v="3213" actId="207"/>
        <pc:sldMkLst>
          <pc:docMk/>
          <pc:sldMk cId="2496680009" sldId="309"/>
        </pc:sldMkLst>
        <pc:spChg chg="mod">
          <ac:chgData name="Danett Pepito" userId="ddef1e2176689e9a" providerId="LiveId" clId="{B2185394-3AFD-42B2-9285-3B672C598A56}" dt="2022-03-23T07:23:34.194" v="3213" actId="207"/>
          <ac:spMkLst>
            <pc:docMk/>
            <pc:sldMk cId="2496680009" sldId="309"/>
            <ac:spMk id="73" creationId="{00000000-0000-0000-0000-000000000000}"/>
          </ac:spMkLst>
        </pc:spChg>
        <pc:picChg chg="add mod">
          <ac:chgData name="Danett Pepito" userId="ddef1e2176689e9a" providerId="LiveId" clId="{B2185394-3AFD-42B2-9285-3B672C598A56}" dt="2022-03-18T04:39:40.274" v="800" actId="1076"/>
          <ac:picMkLst>
            <pc:docMk/>
            <pc:sldMk cId="2496680009" sldId="309"/>
            <ac:picMk id="4" creationId="{D2DF2D7B-5223-4665-B861-66F652CE367B}"/>
          </ac:picMkLst>
        </pc:picChg>
        <pc:picChg chg="del">
          <ac:chgData name="Danett Pepito" userId="ddef1e2176689e9a" providerId="LiveId" clId="{B2185394-3AFD-42B2-9285-3B672C598A56}" dt="2022-03-18T04:26:04.042" v="785" actId="478"/>
          <ac:picMkLst>
            <pc:docMk/>
            <pc:sldMk cId="2496680009" sldId="309"/>
            <ac:picMk id="5" creationId="{86475CA7-CB4E-4997-B9B7-7635E7D1F6DD}"/>
          </ac:picMkLst>
        </pc:picChg>
      </pc:sldChg>
      <pc:sldChg chg="addSp delSp modSp add mod replId">
        <pc:chgData name="Danett Pepito" userId="ddef1e2176689e9a" providerId="LiveId" clId="{B2185394-3AFD-42B2-9285-3B672C598A56}" dt="2022-03-23T07:23:37.537" v="3214" actId="207"/>
        <pc:sldMkLst>
          <pc:docMk/>
          <pc:sldMk cId="640402831" sldId="310"/>
        </pc:sldMkLst>
        <pc:spChg chg="mod">
          <ac:chgData name="Danett Pepito" userId="ddef1e2176689e9a" providerId="LiveId" clId="{B2185394-3AFD-42B2-9285-3B672C598A56}" dt="2022-03-23T07:23:37.537" v="3214" actId="207"/>
          <ac:spMkLst>
            <pc:docMk/>
            <pc:sldMk cId="640402831" sldId="310"/>
            <ac:spMk id="78" creationId="{00000000-0000-0000-0000-000000000000}"/>
          </ac:spMkLst>
        </pc:spChg>
        <pc:graphicFrameChg chg="mod modGraphic">
          <ac:chgData name="Danett Pepito" userId="ddef1e2176689e9a" providerId="LiveId" clId="{B2185394-3AFD-42B2-9285-3B672C598A56}" dt="2022-03-18T04:40:20.255" v="802" actId="2711"/>
          <ac:graphicFrameMkLst>
            <pc:docMk/>
            <pc:sldMk cId="640402831" sldId="310"/>
            <ac:graphicFrameMk id="79" creationId="{00000000-0000-0000-0000-000000000000}"/>
          </ac:graphicFrameMkLst>
        </pc:graphicFrameChg>
        <pc:picChg chg="add mod">
          <ac:chgData name="Danett Pepito" userId="ddef1e2176689e9a" providerId="LiveId" clId="{B2185394-3AFD-42B2-9285-3B672C598A56}" dt="2022-03-18T04:44:32.555" v="814" actId="1076"/>
          <ac:picMkLst>
            <pc:docMk/>
            <pc:sldMk cId="640402831" sldId="310"/>
            <ac:picMk id="3" creationId="{93444810-A5E9-47CF-A86E-AEB3E19BD18F}"/>
          </ac:picMkLst>
        </pc:picChg>
        <pc:picChg chg="add del mod">
          <ac:chgData name="Danett Pepito" userId="ddef1e2176689e9a" providerId="LiveId" clId="{B2185394-3AFD-42B2-9285-3B672C598A56}" dt="2022-03-18T04:31:21.253" v="797" actId="478"/>
          <ac:picMkLst>
            <pc:docMk/>
            <pc:sldMk cId="640402831" sldId="310"/>
            <ac:picMk id="3" creationId="{B6BEBB64-40F3-4738-A38E-E7C9FB054187}"/>
          </ac:picMkLst>
        </pc:picChg>
        <pc:picChg chg="del">
          <ac:chgData name="Danett Pepito" userId="ddef1e2176689e9a" providerId="LiveId" clId="{B2185394-3AFD-42B2-9285-3B672C598A56}" dt="2022-03-18T04:26:06.058" v="786" actId="478"/>
          <ac:picMkLst>
            <pc:docMk/>
            <pc:sldMk cId="640402831" sldId="310"/>
            <ac:picMk id="5" creationId="{E202F360-6A3B-4185-BBAD-D1C35923C743}"/>
          </ac:picMkLst>
        </pc:picChg>
        <pc:picChg chg="add mod">
          <ac:chgData name="Danett Pepito" userId="ddef1e2176689e9a" providerId="LiveId" clId="{B2185394-3AFD-42B2-9285-3B672C598A56}" dt="2022-03-18T04:44:28.496" v="812" actId="1076"/>
          <ac:picMkLst>
            <pc:docMk/>
            <pc:sldMk cId="640402831" sldId="310"/>
            <ac:picMk id="6" creationId="{F8B9E961-B803-434E-B8DD-A98ABD2ABB3C}"/>
          </ac:picMkLst>
        </pc:picChg>
        <pc:picChg chg="del">
          <ac:chgData name="Danett Pepito" userId="ddef1e2176689e9a" providerId="LiveId" clId="{B2185394-3AFD-42B2-9285-3B672C598A56}" dt="2022-03-18T04:26:07.017" v="787" actId="478"/>
          <ac:picMkLst>
            <pc:docMk/>
            <pc:sldMk cId="640402831" sldId="310"/>
            <ac:picMk id="8" creationId="{E054E55D-F167-4A16-8A70-9C96FDC7566B}"/>
          </ac:picMkLst>
        </pc:picChg>
      </pc:sldChg>
      <pc:sldChg chg="addSp delSp modSp add mod">
        <pc:chgData name="Danett Pepito" userId="ddef1e2176689e9a" providerId="LiveId" clId="{B2185394-3AFD-42B2-9285-3B672C598A56}" dt="2022-03-23T07:24:06.954" v="3224" actId="207"/>
        <pc:sldMkLst>
          <pc:docMk/>
          <pc:sldMk cId="3730808626" sldId="311"/>
        </pc:sldMkLst>
        <pc:spChg chg="mod">
          <ac:chgData name="Danett Pepito" userId="ddef1e2176689e9a" providerId="LiveId" clId="{B2185394-3AFD-42B2-9285-3B672C598A56}" dt="2022-03-23T07:24:06.954" v="3224" actId="207"/>
          <ac:spMkLst>
            <pc:docMk/>
            <pc:sldMk cId="3730808626" sldId="311"/>
            <ac:spMk id="73" creationId="{00000000-0000-0000-0000-000000000000}"/>
          </ac:spMkLst>
        </pc:spChg>
        <pc:picChg chg="del">
          <ac:chgData name="Danett Pepito" userId="ddef1e2176689e9a" providerId="LiveId" clId="{B2185394-3AFD-42B2-9285-3B672C598A56}" dt="2022-03-21T05:52:40.042" v="886" actId="478"/>
          <ac:picMkLst>
            <pc:docMk/>
            <pc:sldMk cId="3730808626" sldId="311"/>
            <ac:picMk id="3" creationId="{12BC0CF6-5495-4249-B6A4-3779259330E7}"/>
          </ac:picMkLst>
        </pc:picChg>
        <pc:picChg chg="add mod">
          <ac:chgData name="Danett Pepito" userId="ddef1e2176689e9a" providerId="LiveId" clId="{B2185394-3AFD-42B2-9285-3B672C598A56}" dt="2022-03-21T05:56:26.696" v="901" actId="1076"/>
          <ac:picMkLst>
            <pc:docMk/>
            <pc:sldMk cId="3730808626" sldId="311"/>
            <ac:picMk id="3" creationId="{B3C142D6-9D85-4BE9-B51A-923F69DDFD63}"/>
          </ac:picMkLst>
        </pc:picChg>
      </pc:sldChg>
      <pc:sldChg chg="addSp delSp modSp add del mod replId">
        <pc:chgData name="Danett Pepito" userId="ddef1e2176689e9a" providerId="LiveId" clId="{B2185394-3AFD-42B2-9285-3B672C598A56}" dt="2022-03-23T07:24:10.246" v="3225" actId="207"/>
        <pc:sldMkLst>
          <pc:docMk/>
          <pc:sldMk cId="1330650754" sldId="312"/>
        </pc:sldMkLst>
        <pc:spChg chg="mod">
          <ac:chgData name="Danett Pepito" userId="ddef1e2176689e9a" providerId="LiveId" clId="{B2185394-3AFD-42B2-9285-3B672C598A56}" dt="2022-03-23T07:24:10.246" v="3225" actId="207"/>
          <ac:spMkLst>
            <pc:docMk/>
            <pc:sldMk cId="1330650754" sldId="312"/>
            <ac:spMk id="78" creationId="{00000000-0000-0000-0000-000000000000}"/>
          </ac:spMkLst>
        </pc:spChg>
        <pc:graphicFrameChg chg="mod modGraphic">
          <ac:chgData name="Danett Pepito" userId="ddef1e2176689e9a" providerId="LiveId" clId="{B2185394-3AFD-42B2-9285-3B672C598A56}" dt="2022-03-21T06:05:07.932" v="916" actId="255"/>
          <ac:graphicFrameMkLst>
            <pc:docMk/>
            <pc:sldMk cId="1330650754" sldId="312"/>
            <ac:graphicFrameMk id="79" creationId="{00000000-0000-0000-0000-000000000000}"/>
          </ac:graphicFrameMkLst>
        </pc:graphicFrameChg>
        <pc:picChg chg="del">
          <ac:chgData name="Danett Pepito" userId="ddef1e2176689e9a" providerId="LiveId" clId="{B2185394-3AFD-42B2-9285-3B672C598A56}" dt="2022-03-21T05:52:44.062" v="889" actId="478"/>
          <ac:picMkLst>
            <pc:docMk/>
            <pc:sldMk cId="1330650754" sldId="312"/>
            <ac:picMk id="4" creationId="{463C1742-A708-41CF-9ECC-241D0A961BE3}"/>
          </ac:picMkLst>
        </pc:picChg>
        <pc:picChg chg="add mod">
          <ac:chgData name="Danett Pepito" userId="ddef1e2176689e9a" providerId="LiveId" clId="{B2185394-3AFD-42B2-9285-3B672C598A56}" dt="2022-03-21T06:02:48.150" v="906" actId="1076"/>
          <ac:picMkLst>
            <pc:docMk/>
            <pc:sldMk cId="1330650754" sldId="312"/>
            <ac:picMk id="4" creationId="{AC69039C-5354-42EA-95BB-F62430D6870E}"/>
          </ac:picMkLst>
        </pc:picChg>
        <pc:picChg chg="del">
          <ac:chgData name="Danett Pepito" userId="ddef1e2176689e9a" providerId="LiveId" clId="{B2185394-3AFD-42B2-9285-3B672C598A56}" dt="2022-03-21T05:52:45.283" v="890" actId="478"/>
          <ac:picMkLst>
            <pc:docMk/>
            <pc:sldMk cId="1330650754" sldId="312"/>
            <ac:picMk id="6" creationId="{242499B0-BCEA-4632-B876-887D6A7F5B6E}"/>
          </ac:picMkLst>
        </pc:picChg>
        <pc:picChg chg="add del mod">
          <ac:chgData name="Danett Pepito" userId="ddef1e2176689e9a" providerId="LiveId" clId="{B2185394-3AFD-42B2-9285-3B672C598A56}" dt="2022-03-21T06:03:33.300" v="911" actId="478"/>
          <ac:picMkLst>
            <pc:docMk/>
            <pc:sldMk cId="1330650754" sldId="312"/>
            <ac:picMk id="6" creationId="{99C216D6-9F35-424A-AD5E-959732D3FC1D}"/>
          </ac:picMkLst>
        </pc:picChg>
        <pc:picChg chg="add mod">
          <ac:chgData name="Danett Pepito" userId="ddef1e2176689e9a" providerId="LiveId" clId="{B2185394-3AFD-42B2-9285-3B672C598A56}" dt="2022-03-21T06:04:53.347" v="913" actId="1076"/>
          <ac:picMkLst>
            <pc:docMk/>
            <pc:sldMk cId="1330650754" sldId="312"/>
            <ac:picMk id="8" creationId="{452EB439-AC1C-4D13-AD5D-6E8768CA3DB1}"/>
          </ac:picMkLst>
        </pc:picChg>
      </pc:sldChg>
      <pc:sldChg chg="addSp delSp modSp add mod">
        <pc:chgData name="Danett Pepito" userId="ddef1e2176689e9a" providerId="LiveId" clId="{B2185394-3AFD-42B2-9285-3B672C598A56}" dt="2022-03-23T07:24:15.740" v="3226" actId="207"/>
        <pc:sldMkLst>
          <pc:docMk/>
          <pc:sldMk cId="58051393" sldId="313"/>
        </pc:sldMkLst>
        <pc:spChg chg="mod">
          <ac:chgData name="Danett Pepito" userId="ddef1e2176689e9a" providerId="LiveId" clId="{B2185394-3AFD-42B2-9285-3B672C598A56}" dt="2022-03-23T07:24:15.740" v="3226" actId="207"/>
          <ac:spMkLst>
            <pc:docMk/>
            <pc:sldMk cId="58051393" sldId="313"/>
            <ac:spMk id="73" creationId="{00000000-0000-0000-0000-000000000000}"/>
          </ac:spMkLst>
        </pc:spChg>
        <pc:picChg chg="del">
          <ac:chgData name="Danett Pepito" userId="ddef1e2176689e9a" providerId="LiveId" clId="{B2185394-3AFD-42B2-9285-3B672C598A56}" dt="2022-03-21T06:05:46.841" v="938" actId="478"/>
          <ac:picMkLst>
            <pc:docMk/>
            <pc:sldMk cId="58051393" sldId="313"/>
            <ac:picMk id="3" creationId="{B3C142D6-9D85-4BE9-B51A-923F69DDFD63}"/>
          </ac:picMkLst>
        </pc:picChg>
        <pc:picChg chg="add mod">
          <ac:chgData name="Danett Pepito" userId="ddef1e2176689e9a" providerId="LiveId" clId="{B2185394-3AFD-42B2-9285-3B672C598A56}" dt="2022-03-21T06:06:28.393" v="943" actId="1076"/>
          <ac:picMkLst>
            <pc:docMk/>
            <pc:sldMk cId="58051393" sldId="313"/>
            <ac:picMk id="4" creationId="{2CF17A88-2D73-46FD-86D5-494D8EEC2FE3}"/>
          </ac:picMkLst>
        </pc:picChg>
        <pc:picChg chg="mod">
          <ac:chgData name="Danett Pepito" userId="ddef1e2176689e9a" providerId="LiveId" clId="{B2185394-3AFD-42B2-9285-3B672C598A56}" dt="2022-03-21T06:06:32.134" v="945" actId="1076"/>
          <ac:picMkLst>
            <pc:docMk/>
            <pc:sldMk cId="58051393" sldId="313"/>
            <ac:picMk id="5" creationId="{8EE7B4AD-6335-4B18-BA5E-8FD1B5D6A4FC}"/>
          </ac:picMkLst>
        </pc:picChg>
      </pc:sldChg>
      <pc:sldChg chg="addSp delSp modSp add mod replId">
        <pc:chgData name="Danett Pepito" userId="ddef1e2176689e9a" providerId="LiveId" clId="{B2185394-3AFD-42B2-9285-3B672C598A56}" dt="2022-03-23T07:24:18.636" v="3227" actId="207"/>
        <pc:sldMkLst>
          <pc:docMk/>
          <pc:sldMk cId="2389219004" sldId="314"/>
        </pc:sldMkLst>
        <pc:spChg chg="mod">
          <ac:chgData name="Danett Pepito" userId="ddef1e2176689e9a" providerId="LiveId" clId="{B2185394-3AFD-42B2-9285-3B672C598A56}" dt="2022-03-23T07:24:18.636" v="3227" actId="207"/>
          <ac:spMkLst>
            <pc:docMk/>
            <pc:sldMk cId="2389219004" sldId="314"/>
            <ac:spMk id="78" creationId="{00000000-0000-0000-0000-000000000000}"/>
          </ac:spMkLst>
        </pc:spChg>
        <pc:graphicFrameChg chg="mod modGraphic">
          <ac:chgData name="Danett Pepito" userId="ddef1e2176689e9a" providerId="LiveId" clId="{B2185394-3AFD-42B2-9285-3B672C598A56}" dt="2022-03-21T06:07:20.326" v="1004" actId="1076"/>
          <ac:graphicFrameMkLst>
            <pc:docMk/>
            <pc:sldMk cId="2389219004" sldId="314"/>
            <ac:graphicFrameMk id="79" creationId="{00000000-0000-0000-0000-000000000000}"/>
          </ac:graphicFrameMkLst>
        </pc:graphicFrameChg>
        <pc:picChg chg="del">
          <ac:chgData name="Danett Pepito" userId="ddef1e2176689e9a" providerId="LiveId" clId="{B2185394-3AFD-42B2-9285-3B672C598A56}" dt="2022-03-21T06:05:48.710" v="939" actId="478"/>
          <ac:picMkLst>
            <pc:docMk/>
            <pc:sldMk cId="2389219004" sldId="314"/>
            <ac:picMk id="4" creationId="{AC69039C-5354-42EA-95BB-F62430D6870E}"/>
          </ac:picMkLst>
        </pc:picChg>
        <pc:picChg chg="add mod">
          <ac:chgData name="Danett Pepito" userId="ddef1e2176689e9a" providerId="LiveId" clId="{B2185394-3AFD-42B2-9285-3B672C598A56}" dt="2022-03-21T06:13:42.795" v="1016" actId="1076"/>
          <ac:picMkLst>
            <pc:docMk/>
            <pc:sldMk cId="2389219004" sldId="314"/>
            <ac:picMk id="5" creationId="{D94F3457-D588-42BA-8C34-E0E46FA3BA16}"/>
          </ac:picMkLst>
        </pc:picChg>
        <pc:picChg chg="add mod">
          <ac:chgData name="Danett Pepito" userId="ddef1e2176689e9a" providerId="LiveId" clId="{B2185394-3AFD-42B2-9285-3B672C598A56}" dt="2022-03-21T06:13:40.439" v="1015" actId="1076"/>
          <ac:picMkLst>
            <pc:docMk/>
            <pc:sldMk cId="2389219004" sldId="314"/>
            <ac:picMk id="7" creationId="{C701F46C-1C5D-4EED-8568-DE766FEC4A99}"/>
          </ac:picMkLst>
        </pc:picChg>
        <pc:picChg chg="del">
          <ac:chgData name="Danett Pepito" userId="ddef1e2176689e9a" providerId="LiveId" clId="{B2185394-3AFD-42B2-9285-3B672C598A56}" dt="2022-03-21T06:05:49.800" v="940" actId="478"/>
          <ac:picMkLst>
            <pc:docMk/>
            <pc:sldMk cId="2389219004" sldId="314"/>
            <ac:picMk id="8" creationId="{452EB439-AC1C-4D13-AD5D-6E8768CA3DB1}"/>
          </ac:picMkLst>
        </pc:picChg>
      </pc:sldChg>
      <pc:sldChg chg="addSp delSp modSp add mod">
        <pc:chgData name="Danett Pepito" userId="ddef1e2176689e9a" providerId="LiveId" clId="{B2185394-3AFD-42B2-9285-3B672C598A56}" dt="2022-03-23T07:24:27.876" v="3230" actId="207"/>
        <pc:sldMkLst>
          <pc:docMk/>
          <pc:sldMk cId="1422053013" sldId="315"/>
        </pc:sldMkLst>
        <pc:spChg chg="mod">
          <ac:chgData name="Danett Pepito" userId="ddef1e2176689e9a" providerId="LiveId" clId="{B2185394-3AFD-42B2-9285-3B672C598A56}" dt="2022-03-23T07:24:27.876" v="3230" actId="207"/>
          <ac:spMkLst>
            <pc:docMk/>
            <pc:sldMk cId="1422053013" sldId="315"/>
            <ac:spMk id="73" creationId="{00000000-0000-0000-0000-000000000000}"/>
          </ac:spMkLst>
        </pc:spChg>
        <pc:picChg chg="add mod">
          <ac:chgData name="Danett Pepito" userId="ddef1e2176689e9a" providerId="LiveId" clId="{B2185394-3AFD-42B2-9285-3B672C598A56}" dt="2022-03-21T07:00:29.641" v="1181" actId="1076"/>
          <ac:picMkLst>
            <pc:docMk/>
            <pc:sldMk cId="1422053013" sldId="315"/>
            <ac:picMk id="4" creationId="{F6DB018E-FF55-458E-B5D9-BCF249234148}"/>
          </ac:picMkLst>
        </pc:picChg>
        <pc:picChg chg="del">
          <ac:chgData name="Danett Pepito" userId="ddef1e2176689e9a" providerId="LiveId" clId="{B2185394-3AFD-42B2-9285-3B672C598A56}" dt="2022-03-21T06:57:42.688" v="1161" actId="478"/>
          <ac:picMkLst>
            <pc:docMk/>
            <pc:sldMk cId="1422053013" sldId="315"/>
            <ac:picMk id="7" creationId="{05D9C27F-A4FF-4881-91F1-5D90FE2E2663}"/>
          </ac:picMkLst>
        </pc:picChg>
      </pc:sldChg>
      <pc:sldChg chg="addSp delSp modSp add mod replId">
        <pc:chgData name="Danett Pepito" userId="ddef1e2176689e9a" providerId="LiveId" clId="{B2185394-3AFD-42B2-9285-3B672C598A56}" dt="2022-03-23T07:24:30.863" v="3231" actId="207"/>
        <pc:sldMkLst>
          <pc:docMk/>
          <pc:sldMk cId="1066590280" sldId="316"/>
        </pc:sldMkLst>
        <pc:spChg chg="mod">
          <ac:chgData name="Danett Pepito" userId="ddef1e2176689e9a" providerId="LiveId" clId="{B2185394-3AFD-42B2-9285-3B672C598A56}" dt="2022-03-23T07:24:30.863" v="3231" actId="207"/>
          <ac:spMkLst>
            <pc:docMk/>
            <pc:sldMk cId="1066590280" sldId="316"/>
            <ac:spMk id="78" creationId="{00000000-0000-0000-0000-000000000000}"/>
          </ac:spMkLst>
        </pc:spChg>
        <pc:graphicFrameChg chg="mod modGraphic">
          <ac:chgData name="Danett Pepito" userId="ddef1e2176689e9a" providerId="LiveId" clId="{B2185394-3AFD-42B2-9285-3B672C598A56}" dt="2022-03-21T07:04:21.940" v="1196" actId="255"/>
          <ac:graphicFrameMkLst>
            <pc:docMk/>
            <pc:sldMk cId="1066590280" sldId="316"/>
            <ac:graphicFrameMk id="79" creationId="{00000000-0000-0000-0000-000000000000}"/>
          </ac:graphicFrameMkLst>
        </pc:graphicFrameChg>
        <pc:picChg chg="add mod">
          <ac:chgData name="Danett Pepito" userId="ddef1e2176689e9a" providerId="LiveId" clId="{B2185394-3AFD-42B2-9285-3B672C598A56}" dt="2022-03-21T07:03:56.290" v="1191" actId="1076"/>
          <ac:picMkLst>
            <pc:docMk/>
            <pc:sldMk cId="1066590280" sldId="316"/>
            <ac:picMk id="4" creationId="{47FE16B3-9D3C-443D-AA9B-0529AA66A3FA}"/>
          </ac:picMkLst>
        </pc:picChg>
        <pc:picChg chg="add mod">
          <ac:chgData name="Danett Pepito" userId="ddef1e2176689e9a" providerId="LiveId" clId="{B2185394-3AFD-42B2-9285-3B672C598A56}" dt="2022-03-21T07:03:52.191" v="1189" actId="14100"/>
          <ac:picMkLst>
            <pc:docMk/>
            <pc:sldMk cId="1066590280" sldId="316"/>
            <ac:picMk id="6" creationId="{03AC1C3C-D597-41C3-9C9C-87DD19A35F73}"/>
          </ac:picMkLst>
        </pc:picChg>
        <pc:picChg chg="del">
          <ac:chgData name="Danett Pepito" userId="ddef1e2176689e9a" providerId="LiveId" clId="{B2185394-3AFD-42B2-9285-3B672C598A56}" dt="2022-03-21T06:57:44.271" v="1162" actId="478"/>
          <ac:picMkLst>
            <pc:docMk/>
            <pc:sldMk cId="1066590280" sldId="316"/>
            <ac:picMk id="7" creationId="{48C782DE-40F9-4F90-B1AA-87C6E9382980}"/>
          </ac:picMkLst>
        </pc:picChg>
        <pc:picChg chg="del">
          <ac:chgData name="Danett Pepito" userId="ddef1e2176689e9a" providerId="LiveId" clId="{B2185394-3AFD-42B2-9285-3B672C598A56}" dt="2022-03-21T06:57:45.391" v="1163" actId="478"/>
          <ac:picMkLst>
            <pc:docMk/>
            <pc:sldMk cId="1066590280" sldId="316"/>
            <ac:picMk id="9" creationId="{09D939BA-4ED7-4FCD-B084-8EAD8B1EAEDE}"/>
          </ac:picMkLst>
        </pc:picChg>
      </pc:sldChg>
      <pc:sldChg chg="addSp delSp modSp add mod">
        <pc:chgData name="Danett Pepito" userId="ddef1e2176689e9a" providerId="LiveId" clId="{B2185394-3AFD-42B2-9285-3B672C598A56}" dt="2022-03-23T07:24:33.854" v="3232" actId="207"/>
        <pc:sldMkLst>
          <pc:docMk/>
          <pc:sldMk cId="1387195440" sldId="317"/>
        </pc:sldMkLst>
        <pc:spChg chg="mod">
          <ac:chgData name="Danett Pepito" userId="ddef1e2176689e9a" providerId="LiveId" clId="{B2185394-3AFD-42B2-9285-3B672C598A56}" dt="2022-03-23T07:24:33.854" v="3232" actId="207"/>
          <ac:spMkLst>
            <pc:docMk/>
            <pc:sldMk cId="1387195440" sldId="317"/>
            <ac:spMk id="73" creationId="{00000000-0000-0000-0000-000000000000}"/>
          </ac:spMkLst>
        </pc:spChg>
        <pc:picChg chg="del">
          <ac:chgData name="Danett Pepito" userId="ddef1e2176689e9a" providerId="LiveId" clId="{B2185394-3AFD-42B2-9285-3B672C598A56}" dt="2022-03-21T07:07:15.320" v="1198" actId="478"/>
          <ac:picMkLst>
            <pc:docMk/>
            <pc:sldMk cId="1387195440" sldId="317"/>
            <ac:picMk id="4" creationId="{F6DB018E-FF55-458E-B5D9-BCF249234148}"/>
          </ac:picMkLst>
        </pc:picChg>
        <pc:picChg chg="add mod">
          <ac:chgData name="Danett Pepito" userId="ddef1e2176689e9a" providerId="LiveId" clId="{B2185394-3AFD-42B2-9285-3B672C598A56}" dt="2022-03-21T07:16:25.574" v="1210" actId="1076"/>
          <ac:picMkLst>
            <pc:docMk/>
            <pc:sldMk cId="1387195440" sldId="317"/>
            <ac:picMk id="5" creationId="{3BCCB231-B711-4583-B8FE-233266C23844}"/>
          </ac:picMkLst>
        </pc:picChg>
      </pc:sldChg>
      <pc:sldChg chg="addSp delSp modSp add del mod replId">
        <pc:chgData name="Danett Pepito" userId="ddef1e2176689e9a" providerId="LiveId" clId="{B2185394-3AFD-42B2-9285-3B672C598A56}" dt="2022-03-23T07:24:36.938" v="3233" actId="207"/>
        <pc:sldMkLst>
          <pc:docMk/>
          <pc:sldMk cId="2994520031" sldId="318"/>
        </pc:sldMkLst>
        <pc:spChg chg="mod">
          <ac:chgData name="Danett Pepito" userId="ddef1e2176689e9a" providerId="LiveId" clId="{B2185394-3AFD-42B2-9285-3B672C598A56}" dt="2022-03-23T07:24:36.938" v="3233" actId="207"/>
          <ac:spMkLst>
            <pc:docMk/>
            <pc:sldMk cId="2994520031" sldId="318"/>
            <ac:spMk id="78" creationId="{00000000-0000-0000-0000-000000000000}"/>
          </ac:spMkLst>
        </pc:spChg>
        <pc:picChg chg="del">
          <ac:chgData name="Danett Pepito" userId="ddef1e2176689e9a" providerId="LiveId" clId="{B2185394-3AFD-42B2-9285-3B672C598A56}" dt="2022-03-21T07:07:19.251" v="1201" actId="478"/>
          <ac:picMkLst>
            <pc:docMk/>
            <pc:sldMk cId="2994520031" sldId="318"/>
            <ac:picMk id="4" creationId="{47FE16B3-9D3C-443D-AA9B-0529AA66A3FA}"/>
          </ac:picMkLst>
        </pc:picChg>
        <pc:picChg chg="add mod">
          <ac:chgData name="Danett Pepito" userId="ddef1e2176689e9a" providerId="LiveId" clId="{B2185394-3AFD-42B2-9285-3B672C598A56}" dt="2022-03-21T07:18:01.957" v="1282" actId="14100"/>
          <ac:picMkLst>
            <pc:docMk/>
            <pc:sldMk cId="2994520031" sldId="318"/>
            <ac:picMk id="5" creationId="{608BD068-005C-4DEE-BDF6-4F1468D8A284}"/>
          </ac:picMkLst>
        </pc:picChg>
        <pc:picChg chg="del">
          <ac:chgData name="Danett Pepito" userId="ddef1e2176689e9a" providerId="LiveId" clId="{B2185394-3AFD-42B2-9285-3B672C598A56}" dt="2022-03-21T07:07:20.174" v="1202" actId="478"/>
          <ac:picMkLst>
            <pc:docMk/>
            <pc:sldMk cId="2994520031" sldId="318"/>
            <ac:picMk id="6" creationId="{03AC1C3C-D597-41C3-9C9C-87DD19A35F73}"/>
          </ac:picMkLst>
        </pc:picChg>
        <pc:picChg chg="add mod">
          <ac:chgData name="Danett Pepito" userId="ddef1e2176689e9a" providerId="LiveId" clId="{B2185394-3AFD-42B2-9285-3B672C598A56}" dt="2022-03-21T07:17:57.394" v="1281" actId="14100"/>
          <ac:picMkLst>
            <pc:docMk/>
            <pc:sldMk cId="2994520031" sldId="318"/>
            <ac:picMk id="8" creationId="{3CC7A534-B90F-4C24-8785-D4DD9F2474F2}"/>
          </ac:picMkLst>
        </pc:picChg>
      </pc:sldChg>
      <pc:sldChg chg="addSp delSp modSp add mod">
        <pc:chgData name="Danett Pepito" userId="ddef1e2176689e9a" providerId="LiveId" clId="{B2185394-3AFD-42B2-9285-3B672C598A56}" dt="2022-03-23T07:24:47.883" v="3236" actId="207"/>
        <pc:sldMkLst>
          <pc:docMk/>
          <pc:sldMk cId="2005877267" sldId="319"/>
        </pc:sldMkLst>
        <pc:spChg chg="mod">
          <ac:chgData name="Danett Pepito" userId="ddef1e2176689e9a" providerId="LiveId" clId="{B2185394-3AFD-42B2-9285-3B672C598A56}" dt="2022-03-23T07:24:47.883" v="3236" actId="207"/>
          <ac:spMkLst>
            <pc:docMk/>
            <pc:sldMk cId="2005877267" sldId="319"/>
            <ac:spMk id="73" creationId="{00000000-0000-0000-0000-000000000000}"/>
          </ac:spMkLst>
        </pc:spChg>
        <pc:picChg chg="add del mod">
          <ac:chgData name="Danett Pepito" userId="ddef1e2176689e9a" providerId="LiveId" clId="{B2185394-3AFD-42B2-9285-3B672C598A56}" dt="2022-03-21T07:51:48.922" v="1420" actId="478"/>
          <ac:picMkLst>
            <pc:docMk/>
            <pc:sldMk cId="2005877267" sldId="319"/>
            <ac:picMk id="4" creationId="{55678487-D18D-46DB-BCCB-DA96E215B123}"/>
          </ac:picMkLst>
        </pc:picChg>
        <pc:picChg chg="add mod">
          <ac:chgData name="Danett Pepito" userId="ddef1e2176689e9a" providerId="LiveId" clId="{B2185394-3AFD-42B2-9285-3B672C598A56}" dt="2022-03-21T07:51:52.598" v="1423" actId="1076"/>
          <ac:picMkLst>
            <pc:docMk/>
            <pc:sldMk cId="2005877267" sldId="319"/>
            <ac:picMk id="6" creationId="{CFFBC03F-CAB0-4707-A576-156745020802}"/>
          </ac:picMkLst>
        </pc:picChg>
        <pc:picChg chg="del">
          <ac:chgData name="Danett Pepito" userId="ddef1e2176689e9a" providerId="LiveId" clId="{B2185394-3AFD-42B2-9285-3B672C598A56}" dt="2022-03-21T07:39:01.468" v="1341" actId="478"/>
          <ac:picMkLst>
            <pc:docMk/>
            <pc:sldMk cId="2005877267" sldId="319"/>
            <ac:picMk id="7" creationId="{713B5DC7-4C62-40E5-9E84-D47AE5C66B91}"/>
          </ac:picMkLst>
        </pc:picChg>
      </pc:sldChg>
      <pc:sldChg chg="addSp delSp modSp add mod replId">
        <pc:chgData name="Danett Pepito" userId="ddef1e2176689e9a" providerId="LiveId" clId="{B2185394-3AFD-42B2-9285-3B672C598A56}" dt="2022-03-23T07:24:50.939" v="3237" actId="207"/>
        <pc:sldMkLst>
          <pc:docMk/>
          <pc:sldMk cId="1037488792" sldId="320"/>
        </pc:sldMkLst>
        <pc:spChg chg="mod">
          <ac:chgData name="Danett Pepito" userId="ddef1e2176689e9a" providerId="LiveId" clId="{B2185394-3AFD-42B2-9285-3B672C598A56}" dt="2022-03-23T07:24:50.939" v="3237" actId="207"/>
          <ac:spMkLst>
            <pc:docMk/>
            <pc:sldMk cId="1037488792" sldId="320"/>
            <ac:spMk id="78" creationId="{00000000-0000-0000-0000-000000000000}"/>
          </ac:spMkLst>
        </pc:spChg>
        <pc:graphicFrameChg chg="mod modGraphic">
          <ac:chgData name="Danett Pepito" userId="ddef1e2176689e9a" providerId="LiveId" clId="{B2185394-3AFD-42B2-9285-3B672C598A56}" dt="2022-03-21T07:50:34.263" v="1409" actId="20577"/>
          <ac:graphicFrameMkLst>
            <pc:docMk/>
            <pc:sldMk cId="1037488792" sldId="320"/>
            <ac:graphicFrameMk id="79" creationId="{00000000-0000-0000-0000-000000000000}"/>
          </ac:graphicFrameMkLst>
        </pc:graphicFrameChg>
        <pc:picChg chg="add mod">
          <ac:chgData name="Danett Pepito" userId="ddef1e2176689e9a" providerId="LiveId" clId="{B2185394-3AFD-42B2-9285-3B672C598A56}" dt="2022-03-21T07:50:13.815" v="1393" actId="1076"/>
          <ac:picMkLst>
            <pc:docMk/>
            <pc:sldMk cId="1037488792" sldId="320"/>
            <ac:picMk id="4" creationId="{FAEE16BB-0764-4D81-8DED-CF829B968F17}"/>
          </ac:picMkLst>
        </pc:picChg>
        <pc:picChg chg="del">
          <ac:chgData name="Danett Pepito" userId="ddef1e2176689e9a" providerId="LiveId" clId="{B2185394-3AFD-42B2-9285-3B672C598A56}" dt="2022-03-21T07:39:03.375" v="1342" actId="478"/>
          <ac:picMkLst>
            <pc:docMk/>
            <pc:sldMk cId="1037488792" sldId="320"/>
            <ac:picMk id="5" creationId="{DA98A35A-FE9D-486F-B31D-549EC97F5CA6}"/>
          </ac:picMkLst>
        </pc:picChg>
        <pc:picChg chg="add mod">
          <ac:chgData name="Danett Pepito" userId="ddef1e2176689e9a" providerId="LiveId" clId="{B2185394-3AFD-42B2-9285-3B672C598A56}" dt="2022-03-21T07:50:15.211" v="1394" actId="1076"/>
          <ac:picMkLst>
            <pc:docMk/>
            <pc:sldMk cId="1037488792" sldId="320"/>
            <ac:picMk id="6" creationId="{A3692475-74D6-4797-8B19-BFAD5A38D3B9}"/>
          </ac:picMkLst>
        </pc:picChg>
        <pc:picChg chg="del">
          <ac:chgData name="Danett Pepito" userId="ddef1e2176689e9a" providerId="LiveId" clId="{B2185394-3AFD-42B2-9285-3B672C598A56}" dt="2022-03-21T07:39:04.236" v="1343" actId="478"/>
          <ac:picMkLst>
            <pc:docMk/>
            <pc:sldMk cId="1037488792" sldId="320"/>
            <ac:picMk id="7" creationId="{7AA149C8-945A-4CDA-96ED-7026E89EE9B9}"/>
          </ac:picMkLst>
        </pc:picChg>
        <pc:picChg chg="del">
          <ac:chgData name="Danett Pepito" userId="ddef1e2176689e9a" providerId="LiveId" clId="{B2185394-3AFD-42B2-9285-3B672C598A56}" dt="2022-03-21T07:50:01.676" v="1389" actId="478"/>
          <ac:picMkLst>
            <pc:docMk/>
            <pc:sldMk cId="1037488792" sldId="320"/>
            <ac:picMk id="9" creationId="{D6E43C6E-4179-4808-9D8A-E829823DB0B1}"/>
          </ac:picMkLst>
        </pc:picChg>
      </pc:sldChg>
      <pc:sldChg chg="addSp delSp modSp add del mod">
        <pc:chgData name="Danett Pepito" userId="ddef1e2176689e9a" providerId="LiveId" clId="{B2185394-3AFD-42B2-9285-3B672C598A56}" dt="2022-03-23T07:25:02.208" v="3240" actId="207"/>
        <pc:sldMkLst>
          <pc:docMk/>
          <pc:sldMk cId="3618029425" sldId="321"/>
        </pc:sldMkLst>
        <pc:spChg chg="mod">
          <ac:chgData name="Danett Pepito" userId="ddef1e2176689e9a" providerId="LiveId" clId="{B2185394-3AFD-42B2-9285-3B672C598A56}" dt="2022-03-23T07:25:02.208" v="3240" actId="207"/>
          <ac:spMkLst>
            <pc:docMk/>
            <pc:sldMk cId="3618029425" sldId="321"/>
            <ac:spMk id="73" creationId="{00000000-0000-0000-0000-000000000000}"/>
          </ac:spMkLst>
        </pc:spChg>
        <pc:picChg chg="del">
          <ac:chgData name="Danett Pepito" userId="ddef1e2176689e9a" providerId="LiveId" clId="{B2185394-3AFD-42B2-9285-3B672C598A56}" dt="2022-03-21T07:50:43.472" v="1415" actId="478"/>
          <ac:picMkLst>
            <pc:docMk/>
            <pc:sldMk cId="3618029425" sldId="321"/>
            <ac:picMk id="4" creationId="{55678487-D18D-46DB-BCCB-DA96E215B123}"/>
          </ac:picMkLst>
        </pc:picChg>
        <pc:picChg chg="add del mod">
          <ac:chgData name="Danett Pepito" userId="ddef1e2176689e9a" providerId="LiveId" clId="{B2185394-3AFD-42B2-9285-3B672C598A56}" dt="2022-03-21T22:49:42.658" v="1638" actId="478"/>
          <ac:picMkLst>
            <pc:docMk/>
            <pc:sldMk cId="3618029425" sldId="321"/>
            <ac:picMk id="4" creationId="{779BA618-3306-4D3B-82F3-F03BDC65B557}"/>
          </ac:picMkLst>
        </pc:picChg>
        <pc:picChg chg="add mod">
          <ac:chgData name="Danett Pepito" userId="ddef1e2176689e9a" providerId="LiveId" clId="{B2185394-3AFD-42B2-9285-3B672C598A56}" dt="2022-03-21T22:50:27.862" v="1641" actId="1076"/>
          <ac:picMkLst>
            <pc:docMk/>
            <pc:sldMk cId="3618029425" sldId="321"/>
            <ac:picMk id="5" creationId="{7D791059-2EC8-47D0-90B5-78CA98060483}"/>
          </ac:picMkLst>
        </pc:picChg>
      </pc:sldChg>
      <pc:sldChg chg="addSp delSp modSp add mod replId">
        <pc:chgData name="Danett Pepito" userId="ddef1e2176689e9a" providerId="LiveId" clId="{B2185394-3AFD-42B2-9285-3B672C598A56}" dt="2022-03-23T07:25:05.719" v="3241" actId="207"/>
        <pc:sldMkLst>
          <pc:docMk/>
          <pc:sldMk cId="2870222884" sldId="322"/>
        </pc:sldMkLst>
        <pc:spChg chg="mod">
          <ac:chgData name="Danett Pepito" userId="ddef1e2176689e9a" providerId="LiveId" clId="{B2185394-3AFD-42B2-9285-3B672C598A56}" dt="2022-03-23T07:25:05.719" v="3241" actId="207"/>
          <ac:spMkLst>
            <pc:docMk/>
            <pc:sldMk cId="2870222884" sldId="322"/>
            <ac:spMk id="78" creationId="{00000000-0000-0000-0000-000000000000}"/>
          </ac:spMkLst>
        </pc:spChg>
        <pc:graphicFrameChg chg="mod modGraphic">
          <ac:chgData name="Danett Pepito" userId="ddef1e2176689e9a" providerId="LiveId" clId="{B2185394-3AFD-42B2-9285-3B672C598A56}" dt="2022-03-21T22:46:21.710" v="1629" actId="20577"/>
          <ac:graphicFrameMkLst>
            <pc:docMk/>
            <pc:sldMk cId="2870222884" sldId="322"/>
            <ac:graphicFrameMk id="79" creationId="{00000000-0000-0000-0000-000000000000}"/>
          </ac:graphicFrameMkLst>
        </pc:graphicFrameChg>
        <pc:picChg chg="add mod modCrop">
          <ac:chgData name="Danett Pepito" userId="ddef1e2176689e9a" providerId="LiveId" clId="{B2185394-3AFD-42B2-9285-3B672C598A56}" dt="2022-03-21T22:46:25.920" v="1631" actId="1076"/>
          <ac:picMkLst>
            <pc:docMk/>
            <pc:sldMk cId="2870222884" sldId="322"/>
            <ac:picMk id="4" creationId="{7CDA4088-F09F-44F9-AE06-C3570B386829}"/>
          </ac:picMkLst>
        </pc:picChg>
        <pc:picChg chg="del">
          <ac:chgData name="Danett Pepito" userId="ddef1e2176689e9a" providerId="LiveId" clId="{B2185394-3AFD-42B2-9285-3B672C598A56}" dt="2022-03-21T07:50:39.189" v="1411" actId="478"/>
          <ac:picMkLst>
            <pc:docMk/>
            <pc:sldMk cId="2870222884" sldId="322"/>
            <ac:picMk id="4" creationId="{FAEE16BB-0764-4D81-8DED-CF829B968F17}"/>
          </ac:picMkLst>
        </pc:picChg>
        <pc:picChg chg="add mod">
          <ac:chgData name="Danett Pepito" userId="ddef1e2176689e9a" providerId="LiveId" clId="{B2185394-3AFD-42B2-9285-3B672C598A56}" dt="2022-03-21T22:46:27.772" v="1632" actId="1076"/>
          <ac:picMkLst>
            <pc:docMk/>
            <pc:sldMk cId="2870222884" sldId="322"/>
            <ac:picMk id="6" creationId="{43C5A6F3-17AC-4B09-81AF-B0DE51C47473}"/>
          </ac:picMkLst>
        </pc:picChg>
        <pc:picChg chg="del">
          <ac:chgData name="Danett Pepito" userId="ddef1e2176689e9a" providerId="LiveId" clId="{B2185394-3AFD-42B2-9285-3B672C598A56}" dt="2022-03-21T07:50:40.033" v="1412" actId="478"/>
          <ac:picMkLst>
            <pc:docMk/>
            <pc:sldMk cId="2870222884" sldId="322"/>
            <ac:picMk id="6" creationId="{A3692475-74D6-4797-8B19-BFAD5A38D3B9}"/>
          </ac:picMkLst>
        </pc:picChg>
      </pc:sldChg>
      <pc:sldChg chg="addSp delSp modSp add mod">
        <pc:chgData name="Danett Pepito" userId="ddef1e2176689e9a" providerId="LiveId" clId="{B2185394-3AFD-42B2-9285-3B672C598A56}" dt="2022-03-23T07:24:56.094" v="3238" actId="207"/>
        <pc:sldMkLst>
          <pc:docMk/>
          <pc:sldMk cId="2537653466" sldId="323"/>
        </pc:sldMkLst>
        <pc:spChg chg="mod">
          <ac:chgData name="Danett Pepito" userId="ddef1e2176689e9a" providerId="LiveId" clId="{B2185394-3AFD-42B2-9285-3B672C598A56}" dt="2022-03-23T07:24:56.094" v="3238" actId="207"/>
          <ac:spMkLst>
            <pc:docMk/>
            <pc:sldMk cId="2537653466" sldId="323"/>
            <ac:spMk id="73" creationId="{00000000-0000-0000-0000-000000000000}"/>
          </ac:spMkLst>
        </pc:spChg>
        <pc:picChg chg="add mod">
          <ac:chgData name="Danett Pepito" userId="ddef1e2176689e9a" providerId="LiveId" clId="{B2185394-3AFD-42B2-9285-3B672C598A56}" dt="2022-03-21T08:00:16.056" v="1492" actId="1076"/>
          <ac:picMkLst>
            <pc:docMk/>
            <pc:sldMk cId="2537653466" sldId="323"/>
            <ac:picMk id="4" creationId="{FD2A6FC4-0DDA-42AE-A796-8F31BA8F1E18}"/>
          </ac:picMkLst>
        </pc:picChg>
        <pc:picChg chg="del">
          <ac:chgData name="Danett Pepito" userId="ddef1e2176689e9a" providerId="LiveId" clId="{B2185394-3AFD-42B2-9285-3B672C598A56}" dt="2022-03-21T07:53:17.776" v="1486" actId="478"/>
          <ac:picMkLst>
            <pc:docMk/>
            <pc:sldMk cId="2537653466" sldId="323"/>
            <ac:picMk id="6" creationId="{CFFBC03F-CAB0-4707-A576-156745020802}"/>
          </ac:picMkLst>
        </pc:picChg>
      </pc:sldChg>
      <pc:sldChg chg="addSp delSp modSp add mod replId">
        <pc:chgData name="Danett Pepito" userId="ddef1e2176689e9a" providerId="LiveId" clId="{B2185394-3AFD-42B2-9285-3B672C598A56}" dt="2022-03-23T07:24:59.121" v="3239" actId="207"/>
        <pc:sldMkLst>
          <pc:docMk/>
          <pc:sldMk cId="3778727109" sldId="324"/>
        </pc:sldMkLst>
        <pc:spChg chg="mod">
          <ac:chgData name="Danett Pepito" userId="ddef1e2176689e9a" providerId="LiveId" clId="{B2185394-3AFD-42B2-9285-3B672C598A56}" dt="2022-03-23T07:24:59.121" v="3239" actId="207"/>
          <ac:spMkLst>
            <pc:docMk/>
            <pc:sldMk cId="3778727109" sldId="324"/>
            <ac:spMk id="78" creationId="{00000000-0000-0000-0000-000000000000}"/>
          </ac:spMkLst>
        </pc:spChg>
        <pc:graphicFrameChg chg="modGraphic">
          <ac:chgData name="Danett Pepito" userId="ddef1e2176689e9a" providerId="LiveId" clId="{B2185394-3AFD-42B2-9285-3B672C598A56}" dt="2022-03-21T08:04:29.101" v="1525" actId="20577"/>
          <ac:graphicFrameMkLst>
            <pc:docMk/>
            <pc:sldMk cId="3778727109" sldId="324"/>
            <ac:graphicFrameMk id="79" creationId="{00000000-0000-0000-0000-000000000000}"/>
          </ac:graphicFrameMkLst>
        </pc:graphicFrameChg>
        <pc:picChg chg="add mod">
          <ac:chgData name="Danett Pepito" userId="ddef1e2176689e9a" providerId="LiveId" clId="{B2185394-3AFD-42B2-9285-3B672C598A56}" dt="2022-03-21T08:09:01.095" v="1538" actId="1076"/>
          <ac:picMkLst>
            <pc:docMk/>
            <pc:sldMk cId="3778727109" sldId="324"/>
            <ac:picMk id="4" creationId="{9C6CA24B-94D8-404F-879E-9219F3F7D7E8}"/>
          </ac:picMkLst>
        </pc:picChg>
        <pc:picChg chg="del">
          <ac:chgData name="Danett Pepito" userId="ddef1e2176689e9a" providerId="LiveId" clId="{B2185394-3AFD-42B2-9285-3B672C598A56}" dt="2022-03-21T07:53:01.372" v="1434" actId="478"/>
          <ac:picMkLst>
            <pc:docMk/>
            <pc:sldMk cId="3778727109" sldId="324"/>
            <ac:picMk id="4" creationId="{FAEE16BB-0764-4D81-8DED-CF829B968F17}"/>
          </ac:picMkLst>
        </pc:picChg>
        <pc:picChg chg="add mod">
          <ac:chgData name="Danett Pepito" userId="ddef1e2176689e9a" providerId="LiveId" clId="{B2185394-3AFD-42B2-9285-3B672C598A56}" dt="2022-03-21T08:10:44.163" v="1539" actId="1076"/>
          <ac:picMkLst>
            <pc:docMk/>
            <pc:sldMk cId="3778727109" sldId="324"/>
            <ac:picMk id="6" creationId="{3B6CF69E-CDA5-4275-96F6-4273E7B7A828}"/>
          </ac:picMkLst>
        </pc:picChg>
        <pc:picChg chg="del">
          <ac:chgData name="Danett Pepito" userId="ddef1e2176689e9a" providerId="LiveId" clId="{B2185394-3AFD-42B2-9285-3B672C598A56}" dt="2022-03-21T07:53:02.082" v="1435" actId="478"/>
          <ac:picMkLst>
            <pc:docMk/>
            <pc:sldMk cId="3778727109" sldId="324"/>
            <ac:picMk id="6" creationId="{A3692475-74D6-4797-8B19-BFAD5A38D3B9}"/>
          </ac:picMkLst>
        </pc:picChg>
      </pc:sldChg>
      <pc:sldChg chg="addSp delSp modSp add mod">
        <pc:chgData name="Danett Pepito" userId="ddef1e2176689e9a" providerId="LiveId" clId="{B2185394-3AFD-42B2-9285-3B672C598A56}" dt="2022-03-23T07:25:16.254" v="3245" actId="207"/>
        <pc:sldMkLst>
          <pc:docMk/>
          <pc:sldMk cId="3390763110" sldId="325"/>
        </pc:sldMkLst>
        <pc:spChg chg="mod">
          <ac:chgData name="Danett Pepito" userId="ddef1e2176689e9a" providerId="LiveId" clId="{B2185394-3AFD-42B2-9285-3B672C598A56}" dt="2022-03-23T07:25:16.254" v="3245" actId="207"/>
          <ac:spMkLst>
            <pc:docMk/>
            <pc:sldMk cId="3390763110" sldId="325"/>
            <ac:spMk id="73" creationId="{00000000-0000-0000-0000-000000000000}"/>
          </ac:spMkLst>
        </pc:spChg>
        <pc:picChg chg="add mod">
          <ac:chgData name="Danett Pepito" userId="ddef1e2176689e9a" providerId="LiveId" clId="{B2185394-3AFD-42B2-9285-3B672C598A56}" dt="2022-03-21T22:51:28.734" v="1649" actId="1076"/>
          <ac:picMkLst>
            <pc:docMk/>
            <pc:sldMk cId="3390763110" sldId="325"/>
            <ac:picMk id="4" creationId="{5652185A-26F4-49FA-8111-20AD6BEAC0AD}"/>
          </ac:picMkLst>
        </pc:picChg>
        <pc:picChg chg="del">
          <ac:chgData name="Danett Pepito" userId="ddef1e2176689e9a" providerId="LiveId" clId="{B2185394-3AFD-42B2-9285-3B672C598A56}" dt="2022-03-21T22:46:36.350" v="1635" actId="478"/>
          <ac:picMkLst>
            <pc:docMk/>
            <pc:sldMk cId="3390763110" sldId="325"/>
            <ac:picMk id="4" creationId="{779BA618-3306-4D3B-82F3-F03BDC65B557}"/>
          </ac:picMkLst>
        </pc:picChg>
      </pc:sldChg>
      <pc:sldChg chg="addSp delSp modSp add mod replId">
        <pc:chgData name="Danett Pepito" userId="ddef1e2176689e9a" providerId="LiveId" clId="{B2185394-3AFD-42B2-9285-3B672C598A56}" dt="2022-03-23T07:25:13.811" v="3244" actId="207"/>
        <pc:sldMkLst>
          <pc:docMk/>
          <pc:sldMk cId="2674571717" sldId="326"/>
        </pc:sldMkLst>
        <pc:spChg chg="mod">
          <ac:chgData name="Danett Pepito" userId="ddef1e2176689e9a" providerId="LiveId" clId="{B2185394-3AFD-42B2-9285-3B672C598A56}" dt="2022-03-23T07:25:13.811" v="3244" actId="207"/>
          <ac:spMkLst>
            <pc:docMk/>
            <pc:sldMk cId="2674571717" sldId="326"/>
            <ac:spMk id="78" creationId="{00000000-0000-0000-0000-000000000000}"/>
          </ac:spMkLst>
        </pc:spChg>
        <pc:graphicFrameChg chg="mod modGraphic">
          <ac:chgData name="Danett Pepito" userId="ddef1e2176689e9a" providerId="LiveId" clId="{B2185394-3AFD-42B2-9285-3B672C598A56}" dt="2022-03-21T22:51:58.083" v="1688" actId="1076"/>
          <ac:graphicFrameMkLst>
            <pc:docMk/>
            <pc:sldMk cId="2674571717" sldId="326"/>
            <ac:graphicFrameMk id="79" creationId="{00000000-0000-0000-0000-000000000000}"/>
          </ac:graphicFrameMkLst>
        </pc:graphicFrameChg>
        <pc:picChg chg="del">
          <ac:chgData name="Danett Pepito" userId="ddef1e2176689e9a" providerId="LiveId" clId="{B2185394-3AFD-42B2-9285-3B672C598A56}" dt="2022-03-21T22:46:38.005" v="1636" actId="478"/>
          <ac:picMkLst>
            <pc:docMk/>
            <pc:sldMk cId="2674571717" sldId="326"/>
            <ac:picMk id="4" creationId="{7CDA4088-F09F-44F9-AE06-C3570B386829}"/>
          </ac:picMkLst>
        </pc:picChg>
        <pc:picChg chg="add mod">
          <ac:chgData name="Danett Pepito" userId="ddef1e2176689e9a" providerId="LiveId" clId="{B2185394-3AFD-42B2-9285-3B672C598A56}" dt="2022-03-21T22:52:50.477" v="1694" actId="14100"/>
          <ac:picMkLst>
            <pc:docMk/>
            <pc:sldMk cId="2674571717" sldId="326"/>
            <ac:picMk id="4" creationId="{D1E6B19A-33B0-412D-A8BB-C0F93E7ADBED}"/>
          </ac:picMkLst>
        </pc:picChg>
        <pc:picChg chg="del">
          <ac:chgData name="Danett Pepito" userId="ddef1e2176689e9a" providerId="LiveId" clId="{B2185394-3AFD-42B2-9285-3B672C598A56}" dt="2022-03-21T22:46:39.069" v="1637" actId="478"/>
          <ac:picMkLst>
            <pc:docMk/>
            <pc:sldMk cId="2674571717" sldId="326"/>
            <ac:picMk id="6" creationId="{43C5A6F3-17AC-4B09-81AF-B0DE51C47473}"/>
          </ac:picMkLst>
        </pc:picChg>
        <pc:picChg chg="add mod">
          <ac:chgData name="Danett Pepito" userId="ddef1e2176689e9a" providerId="LiveId" clId="{B2185394-3AFD-42B2-9285-3B672C598A56}" dt="2022-03-21T22:52:54.910" v="1697" actId="1076"/>
          <ac:picMkLst>
            <pc:docMk/>
            <pc:sldMk cId="2674571717" sldId="326"/>
            <ac:picMk id="6" creationId="{69D8F168-9273-4EC5-9654-55798B0416D9}"/>
          </ac:picMkLst>
        </pc:picChg>
      </pc:sldChg>
      <pc:sldChg chg="addSp delSp modSp add mod">
        <pc:chgData name="Danett Pepito" userId="ddef1e2176689e9a" providerId="LiveId" clId="{B2185394-3AFD-42B2-9285-3B672C598A56}" dt="2022-03-23T07:25:11.781" v="3243" actId="207"/>
        <pc:sldMkLst>
          <pc:docMk/>
          <pc:sldMk cId="2604442546" sldId="327"/>
        </pc:sldMkLst>
        <pc:spChg chg="mod">
          <ac:chgData name="Danett Pepito" userId="ddef1e2176689e9a" providerId="LiveId" clId="{B2185394-3AFD-42B2-9285-3B672C598A56}" dt="2022-03-23T07:25:11.781" v="3243" actId="207"/>
          <ac:spMkLst>
            <pc:docMk/>
            <pc:sldMk cId="2604442546" sldId="327"/>
            <ac:spMk id="73" creationId="{00000000-0000-0000-0000-000000000000}"/>
          </ac:spMkLst>
        </pc:spChg>
        <pc:picChg chg="del">
          <ac:chgData name="Danett Pepito" userId="ddef1e2176689e9a" providerId="LiveId" clId="{B2185394-3AFD-42B2-9285-3B672C598A56}" dt="2022-03-21T22:56:11.748" v="1701" actId="478"/>
          <ac:picMkLst>
            <pc:docMk/>
            <pc:sldMk cId="2604442546" sldId="327"/>
            <ac:picMk id="4" creationId="{5652185A-26F4-49FA-8111-20AD6BEAC0AD}"/>
          </ac:picMkLst>
        </pc:picChg>
        <pc:picChg chg="add mod">
          <ac:chgData name="Danett Pepito" userId="ddef1e2176689e9a" providerId="LiveId" clId="{B2185394-3AFD-42B2-9285-3B672C598A56}" dt="2022-03-21T22:57:40.583" v="1706"/>
          <ac:picMkLst>
            <pc:docMk/>
            <pc:sldMk cId="2604442546" sldId="327"/>
            <ac:picMk id="5" creationId="{9DE3FE65-FCB5-454B-B0C3-96F683DBEF90}"/>
          </ac:picMkLst>
        </pc:picChg>
      </pc:sldChg>
      <pc:sldChg chg="addSp delSp modSp add mod replId">
        <pc:chgData name="Danett Pepito" userId="ddef1e2176689e9a" providerId="LiveId" clId="{B2185394-3AFD-42B2-9285-3B672C598A56}" dt="2022-03-23T07:25:09.547" v="3242" actId="207"/>
        <pc:sldMkLst>
          <pc:docMk/>
          <pc:sldMk cId="3474645549" sldId="328"/>
        </pc:sldMkLst>
        <pc:spChg chg="mod">
          <ac:chgData name="Danett Pepito" userId="ddef1e2176689e9a" providerId="LiveId" clId="{B2185394-3AFD-42B2-9285-3B672C598A56}" dt="2022-03-23T07:25:09.547" v="3242" actId="207"/>
          <ac:spMkLst>
            <pc:docMk/>
            <pc:sldMk cId="3474645549" sldId="328"/>
            <ac:spMk id="78" creationId="{00000000-0000-0000-0000-000000000000}"/>
          </ac:spMkLst>
        </pc:spChg>
        <pc:graphicFrameChg chg="modGraphic">
          <ac:chgData name="Danett Pepito" userId="ddef1e2176689e9a" providerId="LiveId" clId="{B2185394-3AFD-42B2-9285-3B672C598A56}" dt="2022-03-21T22:59:39.313" v="1783" actId="20577"/>
          <ac:graphicFrameMkLst>
            <pc:docMk/>
            <pc:sldMk cId="3474645549" sldId="328"/>
            <ac:graphicFrameMk id="79" creationId="{00000000-0000-0000-0000-000000000000}"/>
          </ac:graphicFrameMkLst>
        </pc:graphicFrameChg>
        <pc:picChg chg="del">
          <ac:chgData name="Danett Pepito" userId="ddef1e2176689e9a" providerId="LiveId" clId="{B2185394-3AFD-42B2-9285-3B672C598A56}" dt="2022-03-21T22:56:15.553" v="1704" actId="478"/>
          <ac:picMkLst>
            <pc:docMk/>
            <pc:sldMk cId="3474645549" sldId="328"/>
            <ac:picMk id="4" creationId="{D1E6B19A-33B0-412D-A8BB-C0F93E7ADBED}"/>
          </ac:picMkLst>
        </pc:picChg>
        <pc:picChg chg="add del mod">
          <ac:chgData name="Danett Pepito" userId="ddef1e2176689e9a" providerId="LiveId" clId="{B2185394-3AFD-42B2-9285-3B672C598A56}" dt="2022-03-21T22:58:50.283" v="1715" actId="478"/>
          <ac:picMkLst>
            <pc:docMk/>
            <pc:sldMk cId="3474645549" sldId="328"/>
            <ac:picMk id="5" creationId="{93F8977A-4CF7-4020-B94D-0269C24D3B96}"/>
          </ac:picMkLst>
        </pc:picChg>
        <pc:picChg chg="del">
          <ac:chgData name="Danett Pepito" userId="ddef1e2176689e9a" providerId="LiveId" clId="{B2185394-3AFD-42B2-9285-3B672C598A56}" dt="2022-03-21T22:56:16.366" v="1705" actId="478"/>
          <ac:picMkLst>
            <pc:docMk/>
            <pc:sldMk cId="3474645549" sldId="328"/>
            <ac:picMk id="6" creationId="{69D8F168-9273-4EC5-9654-55798B0416D9}"/>
          </ac:picMkLst>
        </pc:picChg>
        <pc:picChg chg="add del mod">
          <ac:chgData name="Danett Pepito" userId="ddef1e2176689e9a" providerId="LiveId" clId="{B2185394-3AFD-42B2-9285-3B672C598A56}" dt="2022-03-21T22:59:15.466" v="1720" actId="478"/>
          <ac:picMkLst>
            <pc:docMk/>
            <pc:sldMk cId="3474645549" sldId="328"/>
            <ac:picMk id="8" creationId="{47C0B1BC-7B8F-4360-8033-163DECEF1266}"/>
          </ac:picMkLst>
        </pc:picChg>
        <pc:picChg chg="add mod">
          <ac:chgData name="Danett Pepito" userId="ddef1e2176689e9a" providerId="LiveId" clId="{B2185394-3AFD-42B2-9285-3B672C598A56}" dt="2022-03-21T22:59:12.500" v="1718" actId="1076"/>
          <ac:picMkLst>
            <pc:docMk/>
            <pc:sldMk cId="3474645549" sldId="328"/>
            <ac:picMk id="10" creationId="{82DD192F-4F8D-4488-A1DA-306ED9C1ED98}"/>
          </ac:picMkLst>
        </pc:picChg>
        <pc:picChg chg="add mod">
          <ac:chgData name="Danett Pepito" userId="ddef1e2176689e9a" providerId="LiveId" clId="{B2185394-3AFD-42B2-9285-3B672C598A56}" dt="2022-03-21T22:59:19.632" v="1724" actId="1076"/>
          <ac:picMkLst>
            <pc:docMk/>
            <pc:sldMk cId="3474645549" sldId="328"/>
            <ac:picMk id="13" creationId="{82E3AA44-5C8D-4ECD-A9FF-DE93BFD35D17}"/>
          </ac:picMkLst>
        </pc:picChg>
      </pc:sldChg>
      <pc:sldChg chg="addSp delSp modSp add mod">
        <pc:chgData name="Danett Pepito" userId="ddef1e2176689e9a" providerId="LiveId" clId="{B2185394-3AFD-42B2-9285-3B672C598A56}" dt="2022-03-23T07:25:20.389" v="3246" actId="207"/>
        <pc:sldMkLst>
          <pc:docMk/>
          <pc:sldMk cId="4234631470" sldId="329"/>
        </pc:sldMkLst>
        <pc:spChg chg="mod">
          <ac:chgData name="Danett Pepito" userId="ddef1e2176689e9a" providerId="LiveId" clId="{B2185394-3AFD-42B2-9285-3B672C598A56}" dt="2022-03-23T07:25:20.389" v="3246" actId="207"/>
          <ac:spMkLst>
            <pc:docMk/>
            <pc:sldMk cId="4234631470" sldId="329"/>
            <ac:spMk id="73" creationId="{00000000-0000-0000-0000-000000000000}"/>
          </ac:spMkLst>
        </pc:spChg>
        <pc:picChg chg="add mod">
          <ac:chgData name="Danett Pepito" userId="ddef1e2176689e9a" providerId="LiveId" clId="{B2185394-3AFD-42B2-9285-3B672C598A56}" dt="2022-03-21T23:02:13.020" v="1861" actId="1076"/>
          <ac:picMkLst>
            <pc:docMk/>
            <pc:sldMk cId="4234631470" sldId="329"/>
            <ac:picMk id="4" creationId="{8DD54BB7-2D0F-44A6-929C-25FCBAFC6DB1}"/>
          </ac:picMkLst>
        </pc:picChg>
        <pc:picChg chg="del">
          <ac:chgData name="Danett Pepito" userId="ddef1e2176689e9a" providerId="LiveId" clId="{B2185394-3AFD-42B2-9285-3B672C598A56}" dt="2022-03-21T22:59:44.711" v="1785" actId="478"/>
          <ac:picMkLst>
            <pc:docMk/>
            <pc:sldMk cId="4234631470" sldId="329"/>
            <ac:picMk id="5" creationId="{9DE3FE65-FCB5-454B-B0C3-96F683DBEF90}"/>
          </ac:picMkLst>
        </pc:picChg>
      </pc:sldChg>
      <pc:sldChg chg="addSp delSp modSp add mod replId">
        <pc:chgData name="Danett Pepito" userId="ddef1e2176689e9a" providerId="LiveId" clId="{B2185394-3AFD-42B2-9285-3B672C598A56}" dt="2022-03-23T07:25:25.029" v="3247" actId="207"/>
        <pc:sldMkLst>
          <pc:docMk/>
          <pc:sldMk cId="4222922550" sldId="330"/>
        </pc:sldMkLst>
        <pc:spChg chg="mod">
          <ac:chgData name="Danett Pepito" userId="ddef1e2176689e9a" providerId="LiveId" clId="{B2185394-3AFD-42B2-9285-3B672C598A56}" dt="2022-03-23T07:25:25.029" v="3247" actId="207"/>
          <ac:spMkLst>
            <pc:docMk/>
            <pc:sldMk cId="4222922550" sldId="330"/>
            <ac:spMk id="78" creationId="{00000000-0000-0000-0000-000000000000}"/>
          </ac:spMkLst>
        </pc:spChg>
        <pc:graphicFrameChg chg="modGraphic">
          <ac:chgData name="Danett Pepito" userId="ddef1e2176689e9a" providerId="LiveId" clId="{B2185394-3AFD-42B2-9285-3B672C598A56}" dt="2022-03-21T23:04:08.774" v="1889" actId="20577"/>
          <ac:graphicFrameMkLst>
            <pc:docMk/>
            <pc:sldMk cId="4222922550" sldId="330"/>
            <ac:graphicFrameMk id="79" creationId="{00000000-0000-0000-0000-000000000000}"/>
          </ac:graphicFrameMkLst>
        </pc:graphicFrameChg>
        <pc:picChg chg="add mod">
          <ac:chgData name="Danett Pepito" userId="ddef1e2176689e9a" providerId="LiveId" clId="{B2185394-3AFD-42B2-9285-3B672C598A56}" dt="2022-03-21T23:01:47.398" v="1858" actId="1076"/>
          <ac:picMkLst>
            <pc:docMk/>
            <pc:sldMk cId="4222922550" sldId="330"/>
            <ac:picMk id="4" creationId="{B98BF2CF-9E91-4D5C-A4B7-0078ABC3B26E}"/>
          </ac:picMkLst>
        </pc:picChg>
        <pc:picChg chg="add mod">
          <ac:chgData name="Danett Pepito" userId="ddef1e2176689e9a" providerId="LiveId" clId="{B2185394-3AFD-42B2-9285-3B672C598A56}" dt="2022-03-21T23:02:33.399" v="1865" actId="1076"/>
          <ac:picMkLst>
            <pc:docMk/>
            <pc:sldMk cId="4222922550" sldId="330"/>
            <ac:picMk id="6" creationId="{4E71B2F0-0B11-4536-A756-E236F85016A1}"/>
          </ac:picMkLst>
        </pc:picChg>
        <pc:picChg chg="del">
          <ac:chgData name="Danett Pepito" userId="ddef1e2176689e9a" providerId="LiveId" clId="{B2185394-3AFD-42B2-9285-3B672C598A56}" dt="2022-03-21T22:59:46.179" v="1786" actId="478"/>
          <ac:picMkLst>
            <pc:docMk/>
            <pc:sldMk cId="4222922550" sldId="330"/>
            <ac:picMk id="10" creationId="{82DD192F-4F8D-4488-A1DA-306ED9C1ED98}"/>
          </ac:picMkLst>
        </pc:picChg>
        <pc:picChg chg="del">
          <ac:chgData name="Danett Pepito" userId="ddef1e2176689e9a" providerId="LiveId" clId="{B2185394-3AFD-42B2-9285-3B672C598A56}" dt="2022-03-21T22:59:47.076" v="1787" actId="478"/>
          <ac:picMkLst>
            <pc:docMk/>
            <pc:sldMk cId="4222922550" sldId="330"/>
            <ac:picMk id="13" creationId="{82E3AA44-5C8D-4ECD-A9FF-DE93BFD35D17}"/>
          </ac:picMkLst>
        </pc:picChg>
      </pc:sldChg>
      <pc:sldChg chg="addSp delSp modSp add mod">
        <pc:chgData name="Danett Pepito" userId="ddef1e2176689e9a" providerId="LiveId" clId="{B2185394-3AFD-42B2-9285-3B672C598A56}" dt="2022-03-23T07:25:30.375" v="3248" actId="207"/>
        <pc:sldMkLst>
          <pc:docMk/>
          <pc:sldMk cId="2476371492" sldId="331"/>
        </pc:sldMkLst>
        <pc:spChg chg="mod">
          <ac:chgData name="Danett Pepito" userId="ddef1e2176689e9a" providerId="LiveId" clId="{B2185394-3AFD-42B2-9285-3B672C598A56}" dt="2022-03-23T07:25:30.375" v="3248" actId="207"/>
          <ac:spMkLst>
            <pc:docMk/>
            <pc:sldMk cId="2476371492" sldId="331"/>
            <ac:spMk id="73" creationId="{00000000-0000-0000-0000-000000000000}"/>
          </ac:spMkLst>
        </pc:spChg>
        <pc:picChg chg="del">
          <ac:chgData name="Danett Pepito" userId="ddef1e2176689e9a" providerId="LiveId" clId="{B2185394-3AFD-42B2-9285-3B672C598A56}" dt="2022-03-21T23:06:44.745" v="1895" actId="478"/>
          <ac:picMkLst>
            <pc:docMk/>
            <pc:sldMk cId="2476371492" sldId="331"/>
            <ac:picMk id="4" creationId="{8DD54BB7-2D0F-44A6-929C-25FCBAFC6DB1}"/>
          </ac:picMkLst>
        </pc:picChg>
        <pc:picChg chg="add mod">
          <ac:chgData name="Danett Pepito" userId="ddef1e2176689e9a" providerId="LiveId" clId="{B2185394-3AFD-42B2-9285-3B672C598A56}" dt="2022-03-21T23:08:10.870" v="1958" actId="1076"/>
          <ac:picMkLst>
            <pc:docMk/>
            <pc:sldMk cId="2476371492" sldId="331"/>
            <ac:picMk id="5" creationId="{925B60CA-1A8B-4087-AF44-F414AF1F99D8}"/>
          </ac:picMkLst>
        </pc:picChg>
      </pc:sldChg>
      <pc:sldChg chg="addSp delSp modSp add mod replId">
        <pc:chgData name="Danett Pepito" userId="ddef1e2176689e9a" providerId="LiveId" clId="{B2185394-3AFD-42B2-9285-3B672C598A56}" dt="2022-03-23T07:25:32.795" v="3249" actId="207"/>
        <pc:sldMkLst>
          <pc:docMk/>
          <pc:sldMk cId="4029085213" sldId="332"/>
        </pc:sldMkLst>
        <pc:spChg chg="mod">
          <ac:chgData name="Danett Pepito" userId="ddef1e2176689e9a" providerId="LiveId" clId="{B2185394-3AFD-42B2-9285-3B672C598A56}" dt="2022-03-23T07:25:32.795" v="3249" actId="207"/>
          <ac:spMkLst>
            <pc:docMk/>
            <pc:sldMk cId="4029085213" sldId="332"/>
            <ac:spMk id="78" creationId="{00000000-0000-0000-0000-000000000000}"/>
          </ac:spMkLst>
        </pc:spChg>
        <pc:graphicFrameChg chg="mod modGraphic">
          <ac:chgData name="Danett Pepito" userId="ddef1e2176689e9a" providerId="LiveId" clId="{B2185394-3AFD-42B2-9285-3B672C598A56}" dt="2022-03-22T05:43:29.470" v="2224" actId="255"/>
          <ac:graphicFrameMkLst>
            <pc:docMk/>
            <pc:sldMk cId="4029085213" sldId="332"/>
            <ac:graphicFrameMk id="79" creationId="{00000000-0000-0000-0000-000000000000}"/>
          </ac:graphicFrameMkLst>
        </pc:graphicFrameChg>
        <pc:picChg chg="del">
          <ac:chgData name="Danett Pepito" userId="ddef1e2176689e9a" providerId="LiveId" clId="{B2185394-3AFD-42B2-9285-3B672C598A56}" dt="2022-03-21T23:06:41.842" v="1893" actId="478"/>
          <ac:picMkLst>
            <pc:docMk/>
            <pc:sldMk cId="4029085213" sldId="332"/>
            <ac:picMk id="4" creationId="{B98BF2CF-9E91-4D5C-A4B7-0078ABC3B26E}"/>
          </ac:picMkLst>
        </pc:picChg>
        <pc:picChg chg="add del mod modCrop">
          <ac:chgData name="Danett Pepito" userId="ddef1e2176689e9a" providerId="LiveId" clId="{B2185394-3AFD-42B2-9285-3B672C598A56}" dt="2022-03-22T05:39:21.401" v="1970" actId="478"/>
          <ac:picMkLst>
            <pc:docMk/>
            <pc:sldMk cId="4029085213" sldId="332"/>
            <ac:picMk id="5" creationId="{2E2A1BA1-9679-4362-A3EA-9D379BE091E3}"/>
          </ac:picMkLst>
        </pc:picChg>
        <pc:picChg chg="del">
          <ac:chgData name="Danett Pepito" userId="ddef1e2176689e9a" providerId="LiveId" clId="{B2185394-3AFD-42B2-9285-3B672C598A56}" dt="2022-03-21T23:06:42.692" v="1894" actId="478"/>
          <ac:picMkLst>
            <pc:docMk/>
            <pc:sldMk cId="4029085213" sldId="332"/>
            <ac:picMk id="6" creationId="{4E71B2F0-0B11-4536-A756-E236F85016A1}"/>
          </ac:picMkLst>
        </pc:picChg>
        <pc:picChg chg="add mod">
          <ac:chgData name="Danett Pepito" userId="ddef1e2176689e9a" providerId="LiveId" clId="{B2185394-3AFD-42B2-9285-3B672C598A56}" dt="2022-03-22T05:40:15.749" v="1983" actId="1076"/>
          <ac:picMkLst>
            <pc:docMk/>
            <pc:sldMk cId="4029085213" sldId="332"/>
            <ac:picMk id="8" creationId="{9D9C50E4-281C-4FBC-8EC1-A69F772498BD}"/>
          </ac:picMkLst>
        </pc:picChg>
        <pc:picChg chg="add mod">
          <ac:chgData name="Danett Pepito" userId="ddef1e2176689e9a" providerId="LiveId" clId="{B2185394-3AFD-42B2-9285-3B672C598A56}" dt="2022-03-22T05:40:14.481" v="1982" actId="1076"/>
          <ac:picMkLst>
            <pc:docMk/>
            <pc:sldMk cId="4029085213" sldId="332"/>
            <ac:picMk id="10" creationId="{98ED3790-9AD4-4927-9531-130FD32BD0EB}"/>
          </ac:picMkLst>
        </pc:picChg>
        <pc:picChg chg="add mod">
          <ac:chgData name="Danett Pepito" userId="ddef1e2176689e9a" providerId="LiveId" clId="{B2185394-3AFD-42B2-9285-3B672C598A56}" dt="2022-03-22T05:42:14.205" v="1990" actId="14100"/>
          <ac:picMkLst>
            <pc:docMk/>
            <pc:sldMk cId="4029085213" sldId="332"/>
            <ac:picMk id="12" creationId="{2D52FDB9-EFBB-41BA-9E17-1AB5B18EC319}"/>
          </ac:picMkLst>
        </pc:picChg>
      </pc:sldChg>
      <pc:sldChg chg="addSp delSp modSp add mod">
        <pc:chgData name="Danett Pepito" userId="ddef1e2176689e9a" providerId="LiveId" clId="{B2185394-3AFD-42B2-9285-3B672C598A56}" dt="2022-03-23T07:25:35.122" v="3250" actId="207"/>
        <pc:sldMkLst>
          <pc:docMk/>
          <pc:sldMk cId="371033933" sldId="333"/>
        </pc:sldMkLst>
        <pc:spChg chg="mod">
          <ac:chgData name="Danett Pepito" userId="ddef1e2176689e9a" providerId="LiveId" clId="{B2185394-3AFD-42B2-9285-3B672C598A56}" dt="2022-03-23T07:25:35.122" v="3250" actId="207"/>
          <ac:spMkLst>
            <pc:docMk/>
            <pc:sldMk cId="371033933" sldId="333"/>
            <ac:spMk id="73" creationId="{00000000-0000-0000-0000-000000000000}"/>
          </ac:spMkLst>
        </pc:spChg>
        <pc:picChg chg="add mod">
          <ac:chgData name="Danett Pepito" userId="ddef1e2176689e9a" providerId="LiveId" clId="{B2185394-3AFD-42B2-9285-3B672C598A56}" dt="2022-03-22T05:47:58.742" v="2245" actId="1076"/>
          <ac:picMkLst>
            <pc:docMk/>
            <pc:sldMk cId="371033933" sldId="333"/>
            <ac:picMk id="4" creationId="{43CD6E65-610D-49F1-BA44-3A9926944D7B}"/>
          </ac:picMkLst>
        </pc:picChg>
        <pc:picChg chg="del">
          <ac:chgData name="Danett Pepito" userId="ddef1e2176689e9a" providerId="LiveId" clId="{B2185394-3AFD-42B2-9285-3B672C598A56}" dt="2022-03-22T05:47:32.235" v="2239" actId="478"/>
          <ac:picMkLst>
            <pc:docMk/>
            <pc:sldMk cId="371033933" sldId="333"/>
            <ac:picMk id="5" creationId="{925B60CA-1A8B-4087-AF44-F414AF1F99D8}"/>
          </ac:picMkLst>
        </pc:picChg>
      </pc:sldChg>
      <pc:sldChg chg="addSp delSp modSp add mod replId">
        <pc:chgData name="Danett Pepito" userId="ddef1e2176689e9a" providerId="LiveId" clId="{B2185394-3AFD-42B2-9285-3B672C598A56}" dt="2022-03-27T07:54:19.685" v="6795" actId="1076"/>
        <pc:sldMkLst>
          <pc:docMk/>
          <pc:sldMk cId="962056596" sldId="334"/>
        </pc:sldMkLst>
        <pc:spChg chg="add del mod">
          <ac:chgData name="Danett Pepito" userId="ddef1e2176689e9a" providerId="LiveId" clId="{B2185394-3AFD-42B2-9285-3B672C598A56}" dt="2022-03-27T07:49:05.044" v="6709" actId="478"/>
          <ac:spMkLst>
            <pc:docMk/>
            <pc:sldMk cId="962056596" sldId="334"/>
            <ac:spMk id="2" creationId="{309AF9B9-2ECD-4E6B-A7E1-A9D791C28D3B}"/>
          </ac:spMkLst>
        </pc:spChg>
        <pc:spChg chg="add mod">
          <ac:chgData name="Danett Pepito" userId="ddef1e2176689e9a" providerId="LiveId" clId="{B2185394-3AFD-42B2-9285-3B672C598A56}" dt="2022-03-27T07:52:07.624" v="6776" actId="1076"/>
          <ac:spMkLst>
            <pc:docMk/>
            <pc:sldMk cId="962056596" sldId="334"/>
            <ac:spMk id="12" creationId="{E7216503-B2BD-4073-878E-D99693783E93}"/>
          </ac:spMkLst>
        </pc:spChg>
        <pc:spChg chg="add mod">
          <ac:chgData name="Danett Pepito" userId="ddef1e2176689e9a" providerId="LiveId" clId="{B2185394-3AFD-42B2-9285-3B672C598A56}" dt="2022-03-27T07:53:06.524" v="6792" actId="113"/>
          <ac:spMkLst>
            <pc:docMk/>
            <pc:sldMk cId="962056596" sldId="334"/>
            <ac:spMk id="15" creationId="{77BE194C-1598-4CDB-9A79-ED67FDC8510A}"/>
          </ac:spMkLst>
        </pc:spChg>
        <pc:spChg chg="mod">
          <ac:chgData name="Danett Pepito" userId="ddef1e2176689e9a" providerId="LiveId" clId="{B2185394-3AFD-42B2-9285-3B672C598A56}" dt="2022-03-23T07:25:40.555" v="3251" actId="207"/>
          <ac:spMkLst>
            <pc:docMk/>
            <pc:sldMk cId="962056596" sldId="334"/>
            <ac:spMk id="78" creationId="{00000000-0000-0000-0000-000000000000}"/>
          </ac:spMkLst>
        </pc:spChg>
        <pc:graphicFrameChg chg="modGraphic">
          <ac:chgData name="Danett Pepito" userId="ddef1e2176689e9a" providerId="LiveId" clId="{B2185394-3AFD-42B2-9285-3B672C598A56}" dt="2022-03-22T06:23:42.884" v="2391" actId="20577"/>
          <ac:graphicFrameMkLst>
            <pc:docMk/>
            <pc:sldMk cId="962056596" sldId="334"/>
            <ac:graphicFrameMk id="79" creationId="{00000000-0000-0000-0000-000000000000}"/>
          </ac:graphicFrameMkLst>
        </pc:graphicFrameChg>
        <pc:picChg chg="add mod">
          <ac:chgData name="Danett Pepito" userId="ddef1e2176689e9a" providerId="LiveId" clId="{B2185394-3AFD-42B2-9285-3B672C598A56}" dt="2022-03-27T07:54:19.685" v="6795" actId="1076"/>
          <ac:picMkLst>
            <pc:docMk/>
            <pc:sldMk cId="962056596" sldId="334"/>
            <ac:picMk id="5" creationId="{74EAE3FE-78A2-40C9-8037-A01EE7E004F5}"/>
          </ac:picMkLst>
        </pc:picChg>
        <pc:picChg chg="add mod">
          <ac:chgData name="Danett Pepito" userId="ddef1e2176689e9a" providerId="LiveId" clId="{B2185394-3AFD-42B2-9285-3B672C598A56}" dt="2022-03-27T07:54:15.580" v="6793" actId="1076"/>
          <ac:picMkLst>
            <pc:docMk/>
            <pc:sldMk cId="962056596" sldId="334"/>
            <ac:picMk id="7" creationId="{FF2777B0-8E58-43D8-9D89-6ED89BE94D27}"/>
          </ac:picMkLst>
        </pc:picChg>
        <pc:picChg chg="del">
          <ac:chgData name="Danett Pepito" userId="ddef1e2176689e9a" providerId="LiveId" clId="{B2185394-3AFD-42B2-9285-3B672C598A56}" dt="2022-03-22T05:47:34.978" v="2241" actId="478"/>
          <ac:picMkLst>
            <pc:docMk/>
            <pc:sldMk cId="962056596" sldId="334"/>
            <ac:picMk id="8" creationId="{9D9C50E4-281C-4FBC-8EC1-A69F772498BD}"/>
          </ac:picMkLst>
        </pc:picChg>
        <pc:picChg chg="add mod">
          <ac:chgData name="Danett Pepito" userId="ddef1e2176689e9a" providerId="LiveId" clId="{B2185394-3AFD-42B2-9285-3B672C598A56}" dt="2022-03-27T07:51:23.975" v="6722" actId="1076"/>
          <ac:picMkLst>
            <pc:docMk/>
            <pc:sldMk cId="962056596" sldId="334"/>
            <ac:picMk id="9" creationId="{F800F831-367F-4BC2-B413-74A7334CC665}"/>
          </ac:picMkLst>
        </pc:picChg>
        <pc:picChg chg="del">
          <ac:chgData name="Danett Pepito" userId="ddef1e2176689e9a" providerId="LiveId" clId="{B2185394-3AFD-42B2-9285-3B672C598A56}" dt="2022-03-22T05:47:35.822" v="2242" actId="478"/>
          <ac:picMkLst>
            <pc:docMk/>
            <pc:sldMk cId="962056596" sldId="334"/>
            <ac:picMk id="10" creationId="{98ED3790-9AD4-4927-9531-130FD32BD0EB}"/>
          </ac:picMkLst>
        </pc:picChg>
        <pc:picChg chg="add mod">
          <ac:chgData name="Danett Pepito" userId="ddef1e2176689e9a" providerId="LiveId" clId="{B2185394-3AFD-42B2-9285-3B672C598A56}" dt="2022-03-27T07:54:17.158" v="6794" actId="1076"/>
          <ac:picMkLst>
            <pc:docMk/>
            <pc:sldMk cId="962056596" sldId="334"/>
            <ac:picMk id="11" creationId="{E6FFDF7F-6856-4353-9584-D6B7B3472451}"/>
          </ac:picMkLst>
        </pc:picChg>
        <pc:picChg chg="del">
          <ac:chgData name="Danett Pepito" userId="ddef1e2176689e9a" providerId="LiveId" clId="{B2185394-3AFD-42B2-9285-3B672C598A56}" dt="2022-03-22T05:47:34.008" v="2240" actId="478"/>
          <ac:picMkLst>
            <pc:docMk/>
            <pc:sldMk cId="962056596" sldId="334"/>
            <ac:picMk id="12" creationId="{2D52FDB9-EFBB-41BA-9E17-1AB5B18EC319}"/>
          </ac:picMkLst>
        </pc:picChg>
      </pc:sldChg>
      <pc:sldChg chg="addSp delSp modSp add mod">
        <pc:chgData name="Danett Pepito" userId="ddef1e2176689e9a" providerId="LiveId" clId="{B2185394-3AFD-42B2-9285-3B672C598A56}" dt="2022-03-23T07:25:43.362" v="3252" actId="207"/>
        <pc:sldMkLst>
          <pc:docMk/>
          <pc:sldMk cId="188973074" sldId="335"/>
        </pc:sldMkLst>
        <pc:spChg chg="mod">
          <ac:chgData name="Danett Pepito" userId="ddef1e2176689e9a" providerId="LiveId" clId="{B2185394-3AFD-42B2-9285-3B672C598A56}" dt="2022-03-23T07:25:43.362" v="3252" actId="207"/>
          <ac:spMkLst>
            <pc:docMk/>
            <pc:sldMk cId="188973074" sldId="335"/>
            <ac:spMk id="73" creationId="{00000000-0000-0000-0000-000000000000}"/>
          </ac:spMkLst>
        </pc:spChg>
        <pc:picChg chg="del">
          <ac:chgData name="Danett Pepito" userId="ddef1e2176689e9a" providerId="LiveId" clId="{B2185394-3AFD-42B2-9285-3B672C598A56}" dt="2022-03-22T06:28:23.121" v="2423" actId="478"/>
          <ac:picMkLst>
            <pc:docMk/>
            <pc:sldMk cId="188973074" sldId="335"/>
            <ac:picMk id="4" creationId="{43CD6E65-610D-49F1-BA44-3A9926944D7B}"/>
          </ac:picMkLst>
        </pc:picChg>
        <pc:picChg chg="add mod">
          <ac:chgData name="Danett Pepito" userId="ddef1e2176689e9a" providerId="LiveId" clId="{B2185394-3AFD-42B2-9285-3B672C598A56}" dt="2022-03-22T06:28:28.128" v="2426" actId="1076"/>
          <ac:picMkLst>
            <pc:docMk/>
            <pc:sldMk cId="188973074" sldId="335"/>
            <ac:picMk id="5" creationId="{611C9B7B-37F4-452A-82B3-8A7F77CCDBF4}"/>
          </ac:picMkLst>
        </pc:picChg>
      </pc:sldChg>
      <pc:sldChg chg="addSp modSp add mod replId">
        <pc:chgData name="Danett Pepito" userId="ddef1e2176689e9a" providerId="LiveId" clId="{B2185394-3AFD-42B2-9285-3B672C598A56}" dt="2022-03-23T07:25:45.945" v="3253" actId="207"/>
        <pc:sldMkLst>
          <pc:docMk/>
          <pc:sldMk cId="389038179" sldId="336"/>
        </pc:sldMkLst>
        <pc:spChg chg="mod">
          <ac:chgData name="Danett Pepito" userId="ddef1e2176689e9a" providerId="LiveId" clId="{B2185394-3AFD-42B2-9285-3B672C598A56}" dt="2022-03-23T07:25:45.945" v="3253" actId="207"/>
          <ac:spMkLst>
            <pc:docMk/>
            <pc:sldMk cId="389038179" sldId="336"/>
            <ac:spMk id="78" creationId="{00000000-0000-0000-0000-000000000000}"/>
          </ac:spMkLst>
        </pc:spChg>
        <pc:graphicFrameChg chg="mod modGraphic">
          <ac:chgData name="Danett Pepito" userId="ddef1e2176689e9a" providerId="LiveId" clId="{B2185394-3AFD-42B2-9285-3B672C598A56}" dt="2022-03-22T06:30:14.393" v="2648" actId="313"/>
          <ac:graphicFrameMkLst>
            <pc:docMk/>
            <pc:sldMk cId="389038179" sldId="336"/>
            <ac:graphicFrameMk id="79" creationId="{00000000-0000-0000-0000-000000000000}"/>
          </ac:graphicFrameMkLst>
        </pc:graphicFrameChg>
        <pc:picChg chg="add mod">
          <ac:chgData name="Danett Pepito" userId="ddef1e2176689e9a" providerId="LiveId" clId="{B2185394-3AFD-42B2-9285-3B672C598A56}" dt="2022-03-22T06:39:25.612" v="2651" actId="1076"/>
          <ac:picMkLst>
            <pc:docMk/>
            <pc:sldMk cId="389038179" sldId="336"/>
            <ac:picMk id="4" creationId="{4B5C1DD5-E373-4EB8-8281-8A5CD523DCA1}"/>
          </ac:picMkLst>
        </pc:picChg>
        <pc:picChg chg="add mod">
          <ac:chgData name="Danett Pepito" userId="ddef1e2176689e9a" providerId="LiveId" clId="{B2185394-3AFD-42B2-9285-3B672C598A56}" dt="2022-03-22T06:40:03.417" v="2653" actId="1076"/>
          <ac:picMkLst>
            <pc:docMk/>
            <pc:sldMk cId="389038179" sldId="336"/>
            <ac:picMk id="6" creationId="{6476CB8F-7A1D-435E-92D3-F7A2572F01F7}"/>
          </ac:picMkLst>
        </pc:picChg>
      </pc:sldChg>
      <pc:sldChg chg="addSp delSp modSp add mod">
        <pc:chgData name="Danett Pepito" userId="ddef1e2176689e9a" providerId="LiveId" clId="{B2185394-3AFD-42B2-9285-3B672C598A56}" dt="2022-03-23T07:25:48.451" v="3254" actId="207"/>
        <pc:sldMkLst>
          <pc:docMk/>
          <pc:sldMk cId="963759518" sldId="337"/>
        </pc:sldMkLst>
        <pc:spChg chg="mod">
          <ac:chgData name="Danett Pepito" userId="ddef1e2176689e9a" providerId="LiveId" clId="{B2185394-3AFD-42B2-9285-3B672C598A56}" dt="2022-03-23T07:25:48.451" v="3254" actId="207"/>
          <ac:spMkLst>
            <pc:docMk/>
            <pc:sldMk cId="963759518" sldId="337"/>
            <ac:spMk id="73" creationId="{00000000-0000-0000-0000-000000000000}"/>
          </ac:spMkLst>
        </pc:spChg>
        <pc:picChg chg="add mod modCrop">
          <ac:chgData name="Danett Pepito" userId="ddef1e2176689e9a" providerId="LiveId" clId="{B2185394-3AFD-42B2-9285-3B672C598A56}" dt="2022-03-22T07:05:03.086" v="2918" actId="1076"/>
          <ac:picMkLst>
            <pc:docMk/>
            <pc:sldMk cId="963759518" sldId="337"/>
            <ac:picMk id="4" creationId="{1EE274FE-E52B-4AA7-99CA-A8DA4DEFC9B2}"/>
          </ac:picMkLst>
        </pc:picChg>
        <pc:picChg chg="del">
          <ac:chgData name="Danett Pepito" userId="ddef1e2176689e9a" providerId="LiveId" clId="{B2185394-3AFD-42B2-9285-3B672C598A56}" dt="2022-03-22T06:40:14.692" v="2655" actId="478"/>
          <ac:picMkLst>
            <pc:docMk/>
            <pc:sldMk cId="963759518" sldId="337"/>
            <ac:picMk id="5" creationId="{611C9B7B-37F4-452A-82B3-8A7F77CCDBF4}"/>
          </ac:picMkLst>
        </pc:picChg>
        <pc:picChg chg="add del mod">
          <ac:chgData name="Danett Pepito" userId="ddef1e2176689e9a" providerId="LiveId" clId="{B2185394-3AFD-42B2-9285-3B672C598A56}" dt="2022-03-22T07:04:45.970" v="2911" actId="478"/>
          <ac:picMkLst>
            <pc:docMk/>
            <pc:sldMk cId="963759518" sldId="337"/>
            <ac:picMk id="5" creationId="{A03343C5-CF33-44A1-92AB-3537F4E830A9}"/>
          </ac:picMkLst>
        </pc:picChg>
      </pc:sldChg>
      <pc:sldChg chg="delSp modSp add del mod replId">
        <pc:chgData name="Danett Pepito" userId="ddef1e2176689e9a" providerId="LiveId" clId="{B2185394-3AFD-42B2-9285-3B672C598A56}" dt="2022-03-22T06:44:45.591" v="2666" actId="47"/>
        <pc:sldMkLst>
          <pc:docMk/>
          <pc:sldMk cId="1100548520" sldId="338"/>
        </pc:sldMkLst>
        <pc:spChg chg="mod">
          <ac:chgData name="Danett Pepito" userId="ddef1e2176689e9a" providerId="LiveId" clId="{B2185394-3AFD-42B2-9285-3B672C598A56}" dt="2022-03-22T06:40:18.800" v="2659" actId="20577"/>
          <ac:spMkLst>
            <pc:docMk/>
            <pc:sldMk cId="1100548520" sldId="338"/>
            <ac:spMk id="78" creationId="{00000000-0000-0000-0000-000000000000}"/>
          </ac:spMkLst>
        </pc:spChg>
        <pc:picChg chg="del">
          <ac:chgData name="Danett Pepito" userId="ddef1e2176689e9a" providerId="LiveId" clId="{B2185394-3AFD-42B2-9285-3B672C598A56}" dt="2022-03-22T06:40:16.305" v="2656" actId="478"/>
          <ac:picMkLst>
            <pc:docMk/>
            <pc:sldMk cId="1100548520" sldId="338"/>
            <ac:picMk id="4" creationId="{4B5C1DD5-E373-4EB8-8281-8A5CD523DCA1}"/>
          </ac:picMkLst>
        </pc:picChg>
        <pc:picChg chg="del">
          <ac:chgData name="Danett Pepito" userId="ddef1e2176689e9a" providerId="LiveId" clId="{B2185394-3AFD-42B2-9285-3B672C598A56}" dt="2022-03-22T06:40:17.215" v="2657" actId="478"/>
          <ac:picMkLst>
            <pc:docMk/>
            <pc:sldMk cId="1100548520" sldId="338"/>
            <ac:picMk id="6" creationId="{6476CB8F-7A1D-435E-92D3-F7A2572F01F7}"/>
          </ac:picMkLst>
        </pc:picChg>
      </pc:sldChg>
      <pc:sldChg chg="modSp add del mod">
        <pc:chgData name="Danett Pepito" userId="ddef1e2176689e9a" providerId="LiveId" clId="{B2185394-3AFD-42B2-9285-3B672C598A56}" dt="2022-03-22T06:45:01.455" v="2672" actId="47"/>
        <pc:sldMkLst>
          <pc:docMk/>
          <pc:sldMk cId="2571214232" sldId="339"/>
        </pc:sldMkLst>
        <pc:spChg chg="mod">
          <ac:chgData name="Danett Pepito" userId="ddef1e2176689e9a" providerId="LiveId" clId="{B2185394-3AFD-42B2-9285-3B672C598A56}" dt="2022-03-22T06:44:59.918" v="2671" actId="20577"/>
          <ac:spMkLst>
            <pc:docMk/>
            <pc:sldMk cId="2571214232" sldId="339"/>
            <ac:spMk id="73" creationId="{00000000-0000-0000-0000-000000000000}"/>
          </ac:spMkLst>
        </pc:spChg>
      </pc:sldChg>
      <pc:sldChg chg="addSp modSp add mod replId">
        <pc:chgData name="Danett Pepito" userId="ddef1e2176689e9a" providerId="LiveId" clId="{B2185394-3AFD-42B2-9285-3B672C598A56}" dt="2022-03-23T07:26:04.254" v="3258" actId="207"/>
        <pc:sldMkLst>
          <pc:docMk/>
          <pc:sldMk cId="744605713" sldId="340"/>
        </pc:sldMkLst>
        <pc:spChg chg="mod">
          <ac:chgData name="Danett Pepito" userId="ddef1e2176689e9a" providerId="LiveId" clId="{B2185394-3AFD-42B2-9285-3B672C598A56}" dt="2022-03-23T07:25:58.040" v="3257" actId="207"/>
          <ac:spMkLst>
            <pc:docMk/>
            <pc:sldMk cId="744605713" sldId="340"/>
            <ac:spMk id="78" creationId="{00000000-0000-0000-0000-000000000000}"/>
          </ac:spMkLst>
        </pc:spChg>
        <pc:graphicFrameChg chg="modGraphic">
          <ac:chgData name="Danett Pepito" userId="ddef1e2176689e9a" providerId="LiveId" clId="{B2185394-3AFD-42B2-9285-3B672C598A56}" dt="2022-03-23T07:26:04.254" v="3258" actId="207"/>
          <ac:graphicFrameMkLst>
            <pc:docMk/>
            <pc:sldMk cId="744605713" sldId="340"/>
            <ac:graphicFrameMk id="79" creationId="{00000000-0000-0000-0000-000000000000}"/>
          </ac:graphicFrameMkLst>
        </pc:graphicFrameChg>
        <pc:picChg chg="add mod">
          <ac:chgData name="Danett Pepito" userId="ddef1e2176689e9a" providerId="LiveId" clId="{B2185394-3AFD-42B2-9285-3B672C598A56}" dt="2022-03-22T06:53:41.081" v="2732" actId="1076"/>
          <ac:picMkLst>
            <pc:docMk/>
            <pc:sldMk cId="744605713" sldId="340"/>
            <ac:picMk id="4" creationId="{385E23F3-E161-4735-8398-54A170841303}"/>
          </ac:picMkLst>
        </pc:picChg>
        <pc:picChg chg="add mod">
          <ac:chgData name="Danett Pepito" userId="ddef1e2176689e9a" providerId="LiveId" clId="{B2185394-3AFD-42B2-9285-3B672C598A56}" dt="2022-03-22T06:54:36.583" v="2737" actId="14100"/>
          <ac:picMkLst>
            <pc:docMk/>
            <pc:sldMk cId="744605713" sldId="340"/>
            <ac:picMk id="6" creationId="{EC6BB872-C65F-4994-94A4-1017EC2E4B27}"/>
          </ac:picMkLst>
        </pc:picChg>
      </pc:sldChg>
      <pc:sldChg chg="addSp delSp modSp add mod">
        <pc:chgData name="Danett Pepito" userId="ddef1e2176689e9a" providerId="LiveId" clId="{B2185394-3AFD-42B2-9285-3B672C598A56}" dt="2022-03-23T07:26:07.279" v="3259" actId="207"/>
        <pc:sldMkLst>
          <pc:docMk/>
          <pc:sldMk cId="2558664074" sldId="341"/>
        </pc:sldMkLst>
        <pc:spChg chg="mod">
          <ac:chgData name="Danett Pepito" userId="ddef1e2176689e9a" providerId="LiveId" clId="{B2185394-3AFD-42B2-9285-3B672C598A56}" dt="2022-03-23T07:26:07.279" v="3259" actId="207"/>
          <ac:spMkLst>
            <pc:docMk/>
            <pc:sldMk cId="2558664074" sldId="341"/>
            <ac:spMk id="73" creationId="{00000000-0000-0000-0000-000000000000}"/>
          </ac:spMkLst>
        </pc:spChg>
        <pc:picChg chg="add mod">
          <ac:chgData name="Danett Pepito" userId="ddef1e2176689e9a" providerId="LiveId" clId="{B2185394-3AFD-42B2-9285-3B672C598A56}" dt="2022-03-22T07:00:54.145" v="2898" actId="1076"/>
          <ac:picMkLst>
            <pc:docMk/>
            <pc:sldMk cId="2558664074" sldId="341"/>
            <ac:picMk id="4" creationId="{EFE735C4-592A-4BF7-A5B0-6FE68304E33F}"/>
          </ac:picMkLst>
        </pc:picChg>
        <pc:picChg chg="del">
          <ac:chgData name="Danett Pepito" userId="ddef1e2176689e9a" providerId="LiveId" clId="{B2185394-3AFD-42B2-9285-3B672C598A56}" dt="2022-03-22T06:58:10.973" v="2786" actId="478"/>
          <ac:picMkLst>
            <pc:docMk/>
            <pc:sldMk cId="2558664074" sldId="341"/>
            <ac:picMk id="5" creationId="{611C9B7B-37F4-452A-82B3-8A7F77CCDBF4}"/>
          </ac:picMkLst>
        </pc:picChg>
      </pc:sldChg>
      <pc:sldChg chg="addSp delSp modSp add mod replId">
        <pc:chgData name="Danett Pepito" userId="ddef1e2176689e9a" providerId="LiveId" clId="{B2185394-3AFD-42B2-9285-3B672C598A56}" dt="2022-03-23T07:26:11.596" v="3261" actId="207"/>
        <pc:sldMkLst>
          <pc:docMk/>
          <pc:sldMk cId="1883075721" sldId="342"/>
        </pc:sldMkLst>
        <pc:spChg chg="mod">
          <ac:chgData name="Danett Pepito" userId="ddef1e2176689e9a" providerId="LiveId" clId="{B2185394-3AFD-42B2-9285-3B672C598A56}" dt="2022-03-23T07:26:11.596" v="3261" actId="207"/>
          <ac:spMkLst>
            <pc:docMk/>
            <pc:sldMk cId="1883075721" sldId="342"/>
            <ac:spMk id="78" creationId="{00000000-0000-0000-0000-000000000000}"/>
          </ac:spMkLst>
        </pc:spChg>
        <pc:graphicFrameChg chg="modGraphic">
          <ac:chgData name="Danett Pepito" userId="ddef1e2176689e9a" providerId="LiveId" clId="{B2185394-3AFD-42B2-9285-3B672C598A56}" dt="2022-03-23T07:26:10.358" v="3260" actId="207"/>
          <ac:graphicFrameMkLst>
            <pc:docMk/>
            <pc:sldMk cId="1883075721" sldId="342"/>
            <ac:graphicFrameMk id="79" creationId="{00000000-0000-0000-0000-000000000000}"/>
          </ac:graphicFrameMkLst>
        </pc:graphicFrameChg>
        <pc:picChg chg="add mod">
          <ac:chgData name="Danett Pepito" userId="ddef1e2176689e9a" providerId="LiveId" clId="{B2185394-3AFD-42B2-9285-3B672C598A56}" dt="2022-03-22T07:15:37.277" v="2963" actId="1076"/>
          <ac:picMkLst>
            <pc:docMk/>
            <pc:sldMk cId="1883075721" sldId="342"/>
            <ac:picMk id="4" creationId="{12933F17-7B07-4335-95E8-74F53DDD9075}"/>
          </ac:picMkLst>
        </pc:picChg>
        <pc:picChg chg="del">
          <ac:chgData name="Danett Pepito" userId="ddef1e2176689e9a" providerId="LiveId" clId="{B2185394-3AFD-42B2-9285-3B672C598A56}" dt="2022-03-22T06:58:08.516" v="2784" actId="478"/>
          <ac:picMkLst>
            <pc:docMk/>
            <pc:sldMk cId="1883075721" sldId="342"/>
            <ac:picMk id="4" creationId="{385E23F3-E161-4735-8398-54A170841303}"/>
          </ac:picMkLst>
        </pc:picChg>
        <pc:picChg chg="add mod">
          <ac:chgData name="Danett Pepito" userId="ddef1e2176689e9a" providerId="LiveId" clId="{B2185394-3AFD-42B2-9285-3B672C598A56}" dt="2022-03-22T07:16:09.057" v="3004" actId="1076"/>
          <ac:picMkLst>
            <pc:docMk/>
            <pc:sldMk cId="1883075721" sldId="342"/>
            <ac:picMk id="6" creationId="{C9C35211-3E88-4C6B-B1E0-D5273229D348}"/>
          </ac:picMkLst>
        </pc:picChg>
        <pc:picChg chg="del">
          <ac:chgData name="Danett Pepito" userId="ddef1e2176689e9a" providerId="LiveId" clId="{B2185394-3AFD-42B2-9285-3B672C598A56}" dt="2022-03-22T06:58:09.283" v="2785" actId="478"/>
          <ac:picMkLst>
            <pc:docMk/>
            <pc:sldMk cId="1883075721" sldId="342"/>
            <ac:picMk id="6" creationId="{EC6BB872-C65F-4994-94A4-1017EC2E4B27}"/>
          </ac:picMkLst>
        </pc:picChg>
      </pc:sldChg>
      <pc:sldChg chg="delSp modSp add mod">
        <pc:chgData name="Danett Pepito" userId="ddef1e2176689e9a" providerId="LiveId" clId="{B2185394-3AFD-42B2-9285-3B672C598A56}" dt="2022-03-23T07:25:54.921" v="3256" actId="207"/>
        <pc:sldMkLst>
          <pc:docMk/>
          <pc:sldMk cId="2024435106" sldId="343"/>
        </pc:sldMkLst>
        <pc:spChg chg="mod">
          <ac:chgData name="Danett Pepito" userId="ddef1e2176689e9a" providerId="LiveId" clId="{B2185394-3AFD-42B2-9285-3B672C598A56}" dt="2022-03-23T07:25:54.921" v="3256" actId="207"/>
          <ac:spMkLst>
            <pc:docMk/>
            <pc:sldMk cId="2024435106" sldId="343"/>
            <ac:spMk id="73" creationId="{00000000-0000-0000-0000-000000000000}"/>
          </ac:spMkLst>
        </pc:spChg>
        <pc:picChg chg="del">
          <ac:chgData name="Danett Pepito" userId="ddef1e2176689e9a" providerId="LiveId" clId="{B2185394-3AFD-42B2-9285-3B672C598A56}" dt="2022-03-22T07:04:41.526" v="2910" actId="478"/>
          <ac:picMkLst>
            <pc:docMk/>
            <pc:sldMk cId="2024435106" sldId="343"/>
            <ac:picMk id="4" creationId="{1EE274FE-E52B-4AA7-99CA-A8DA4DEFC9B2}"/>
          </ac:picMkLst>
        </pc:picChg>
        <pc:picChg chg="mod">
          <ac:chgData name="Danett Pepito" userId="ddef1e2176689e9a" providerId="LiveId" clId="{B2185394-3AFD-42B2-9285-3B672C598A56}" dt="2022-03-22T07:05:12.913" v="2923" actId="1076"/>
          <ac:picMkLst>
            <pc:docMk/>
            <pc:sldMk cId="2024435106" sldId="343"/>
            <ac:picMk id="5" creationId="{A03343C5-CF33-44A1-92AB-3537F4E830A9}"/>
          </ac:picMkLst>
        </pc:picChg>
      </pc:sldChg>
      <pc:sldChg chg="addSp delSp modSp add mod ord">
        <pc:chgData name="Danett Pepito" userId="ddef1e2176689e9a" providerId="LiveId" clId="{B2185394-3AFD-42B2-9285-3B672C598A56}" dt="2022-03-23T07:25:51.196" v="3255" actId="207"/>
        <pc:sldMkLst>
          <pc:docMk/>
          <pc:sldMk cId="2516317635" sldId="344"/>
        </pc:sldMkLst>
        <pc:spChg chg="mod">
          <ac:chgData name="Danett Pepito" userId="ddef1e2176689e9a" providerId="LiveId" clId="{B2185394-3AFD-42B2-9285-3B672C598A56}" dt="2022-03-23T07:25:51.196" v="3255" actId="207"/>
          <ac:spMkLst>
            <pc:docMk/>
            <pc:sldMk cId="2516317635" sldId="344"/>
            <ac:spMk id="78" creationId="{00000000-0000-0000-0000-000000000000}"/>
          </ac:spMkLst>
        </pc:spChg>
        <pc:picChg chg="del">
          <ac:chgData name="Danett Pepito" userId="ddef1e2176689e9a" providerId="LiveId" clId="{B2185394-3AFD-42B2-9285-3B672C598A56}" dt="2022-03-22T07:04:33.926" v="2908" actId="478"/>
          <ac:picMkLst>
            <pc:docMk/>
            <pc:sldMk cId="2516317635" sldId="344"/>
            <ac:picMk id="4" creationId="{4B5C1DD5-E373-4EB8-8281-8A5CD523DCA1}"/>
          </ac:picMkLst>
        </pc:picChg>
        <pc:picChg chg="add mod">
          <ac:chgData name="Danett Pepito" userId="ddef1e2176689e9a" providerId="LiveId" clId="{B2185394-3AFD-42B2-9285-3B672C598A56}" dt="2022-03-22T07:08:14.804" v="2960" actId="1076"/>
          <ac:picMkLst>
            <pc:docMk/>
            <pc:sldMk cId="2516317635" sldId="344"/>
            <ac:picMk id="5" creationId="{C8F7877E-62EE-45D9-8729-6F1860059594}"/>
          </ac:picMkLst>
        </pc:picChg>
        <pc:picChg chg="del">
          <ac:chgData name="Danett Pepito" userId="ddef1e2176689e9a" providerId="LiveId" clId="{B2185394-3AFD-42B2-9285-3B672C598A56}" dt="2022-03-22T07:04:34.833" v="2909" actId="478"/>
          <ac:picMkLst>
            <pc:docMk/>
            <pc:sldMk cId="2516317635" sldId="344"/>
            <ac:picMk id="6" creationId="{6476CB8F-7A1D-435E-92D3-F7A2572F01F7}"/>
          </ac:picMkLst>
        </pc:picChg>
        <pc:picChg chg="add mod">
          <ac:chgData name="Danett Pepito" userId="ddef1e2176689e9a" providerId="LiveId" clId="{B2185394-3AFD-42B2-9285-3B672C598A56}" dt="2022-03-22T07:08:07.137" v="2959" actId="14100"/>
          <ac:picMkLst>
            <pc:docMk/>
            <pc:sldMk cId="2516317635" sldId="344"/>
            <ac:picMk id="8" creationId="{6AB1E822-4D6B-4C9E-89A5-84CE0F6C0A7A}"/>
          </ac:picMkLst>
        </pc:picChg>
      </pc:sldChg>
      <pc:sldChg chg="addSp delSp modSp add mod">
        <pc:chgData name="Danett Pepito" userId="ddef1e2176689e9a" providerId="LiveId" clId="{B2185394-3AFD-42B2-9285-3B672C598A56}" dt="2022-03-24T08:07:37.416" v="4215" actId="313"/>
        <pc:sldMkLst>
          <pc:docMk/>
          <pc:sldMk cId="2269456914" sldId="345"/>
        </pc:sldMkLst>
        <pc:spChg chg="mod">
          <ac:chgData name="Danett Pepito" userId="ddef1e2176689e9a" providerId="LiveId" clId="{B2185394-3AFD-42B2-9285-3B672C598A56}" dt="2022-03-24T08:07:37.416" v="4215" actId="313"/>
          <ac:spMkLst>
            <pc:docMk/>
            <pc:sldMk cId="2269456914" sldId="345"/>
            <ac:spMk id="7" creationId="{2BA1B96F-39D9-4C94-8D0C-E0796D16F7FE}"/>
          </ac:spMkLst>
        </pc:spChg>
        <pc:spChg chg="mod">
          <ac:chgData name="Danett Pepito" userId="ddef1e2176689e9a" providerId="LiveId" clId="{B2185394-3AFD-42B2-9285-3B672C598A56}" dt="2022-03-23T23:20:50.918" v="3638" actId="1076"/>
          <ac:spMkLst>
            <pc:docMk/>
            <pc:sldMk cId="2269456914" sldId="345"/>
            <ac:spMk id="73" creationId="{00000000-0000-0000-0000-000000000000}"/>
          </ac:spMkLst>
        </pc:spChg>
        <pc:picChg chg="add mod">
          <ac:chgData name="Danett Pepito" userId="ddef1e2176689e9a" providerId="LiveId" clId="{B2185394-3AFD-42B2-9285-3B672C598A56}" dt="2022-03-23T23:21:27.733" v="3649" actId="1076"/>
          <ac:picMkLst>
            <pc:docMk/>
            <pc:sldMk cId="2269456914" sldId="345"/>
            <ac:picMk id="4" creationId="{82359BC6-67BB-4121-88DC-5818F3FF1683}"/>
          </ac:picMkLst>
        </pc:picChg>
        <pc:picChg chg="del">
          <ac:chgData name="Danett Pepito" userId="ddef1e2176689e9a" providerId="LiveId" clId="{B2185394-3AFD-42B2-9285-3B672C598A56}" dt="2022-03-23T23:18:23.493" v="3591" actId="478"/>
          <ac:picMkLst>
            <pc:docMk/>
            <pc:sldMk cId="2269456914" sldId="345"/>
            <ac:picMk id="9" creationId="{2859084D-5BBC-4901-99AF-7C2AF1FBA691}"/>
          </ac:picMkLst>
        </pc:picChg>
      </pc:sldChg>
      <pc:sldChg chg="delSp modSp add del mod ord">
        <pc:chgData name="Danett Pepito" userId="ddef1e2176689e9a" providerId="LiveId" clId="{B2185394-3AFD-42B2-9285-3B672C598A56}" dt="2022-03-23T02:02:58.570" v="3139" actId="47"/>
        <pc:sldMkLst>
          <pc:docMk/>
          <pc:sldMk cId="2635042516" sldId="345"/>
        </pc:sldMkLst>
        <pc:spChg chg="mod">
          <ac:chgData name="Danett Pepito" userId="ddef1e2176689e9a" providerId="LiveId" clId="{B2185394-3AFD-42B2-9285-3B672C598A56}" dt="2022-03-23T02:02:44.457" v="3138" actId="20577"/>
          <ac:spMkLst>
            <pc:docMk/>
            <pc:sldMk cId="2635042516" sldId="345"/>
            <ac:spMk id="73" creationId="{00000000-0000-0000-0000-000000000000}"/>
          </ac:spMkLst>
        </pc:spChg>
        <pc:picChg chg="del">
          <ac:chgData name="Danett Pepito" userId="ddef1e2176689e9a" providerId="LiveId" clId="{B2185394-3AFD-42B2-9285-3B672C598A56}" dt="2022-03-23T02:00:44.388" v="3055" actId="478"/>
          <ac:picMkLst>
            <pc:docMk/>
            <pc:sldMk cId="2635042516" sldId="345"/>
            <ac:picMk id="4" creationId="{EFE735C4-592A-4BF7-A5B0-6FE68304E33F}"/>
          </ac:picMkLst>
        </pc:picChg>
      </pc:sldChg>
      <pc:sldChg chg="delSp modSp add del mod">
        <pc:chgData name="Danett Pepito" userId="ddef1e2176689e9a" providerId="LiveId" clId="{B2185394-3AFD-42B2-9285-3B672C598A56}" dt="2022-03-24T08:07:08.769" v="4203" actId="47"/>
        <pc:sldMkLst>
          <pc:docMk/>
          <pc:sldMk cId="1548631853" sldId="346"/>
        </pc:sldMkLst>
        <pc:spChg chg="mod">
          <ac:chgData name="Danett Pepito" userId="ddef1e2176689e9a" providerId="LiveId" clId="{B2185394-3AFD-42B2-9285-3B672C598A56}" dt="2022-03-23T23:22:21.863" v="3745" actId="20577"/>
          <ac:spMkLst>
            <pc:docMk/>
            <pc:sldMk cId="1548631853" sldId="346"/>
            <ac:spMk id="73" creationId="{00000000-0000-0000-0000-000000000000}"/>
          </ac:spMkLst>
        </pc:spChg>
        <pc:picChg chg="del">
          <ac:chgData name="Danett Pepito" userId="ddef1e2176689e9a" providerId="LiveId" clId="{B2185394-3AFD-42B2-9285-3B672C598A56}" dt="2022-03-23T23:22:09.351" v="3712" actId="478"/>
          <ac:picMkLst>
            <pc:docMk/>
            <pc:sldMk cId="1548631853" sldId="346"/>
            <ac:picMk id="4" creationId="{82359BC6-67BB-4121-88DC-5818F3FF1683}"/>
          </ac:picMkLst>
        </pc:picChg>
      </pc:sldChg>
      <pc:sldChg chg="addSp modSp add mod">
        <pc:chgData name="Danett Pepito" userId="ddef1e2176689e9a" providerId="LiveId" clId="{B2185394-3AFD-42B2-9285-3B672C598A56}" dt="2022-03-23T23:25:25.947" v="3818" actId="20577"/>
        <pc:sldMkLst>
          <pc:docMk/>
          <pc:sldMk cId="3371092948" sldId="347"/>
        </pc:sldMkLst>
        <pc:spChg chg="mod">
          <ac:chgData name="Danett Pepito" userId="ddef1e2176689e9a" providerId="LiveId" clId="{B2185394-3AFD-42B2-9285-3B672C598A56}" dt="2022-03-23T23:25:15.552" v="3800" actId="1076"/>
          <ac:spMkLst>
            <pc:docMk/>
            <pc:sldMk cId="3371092948" sldId="347"/>
            <ac:spMk id="7" creationId="{2BA1B96F-39D9-4C94-8D0C-E0796D16F7FE}"/>
          </ac:spMkLst>
        </pc:spChg>
        <pc:spChg chg="mod">
          <ac:chgData name="Danett Pepito" userId="ddef1e2176689e9a" providerId="LiveId" clId="{B2185394-3AFD-42B2-9285-3B672C598A56}" dt="2022-03-23T23:25:25.947" v="3818" actId="20577"/>
          <ac:spMkLst>
            <pc:docMk/>
            <pc:sldMk cId="3371092948" sldId="347"/>
            <ac:spMk id="73" creationId="{00000000-0000-0000-0000-000000000000}"/>
          </ac:spMkLst>
        </pc:spChg>
        <pc:picChg chg="add mod">
          <ac:chgData name="Danett Pepito" userId="ddef1e2176689e9a" providerId="LiveId" clId="{B2185394-3AFD-42B2-9285-3B672C598A56}" dt="2022-03-23T23:25:16.935" v="3801" actId="1076"/>
          <ac:picMkLst>
            <pc:docMk/>
            <pc:sldMk cId="3371092948" sldId="347"/>
            <ac:picMk id="4" creationId="{3934B71A-F0F8-484D-A1D2-565AC1EBA0AD}"/>
          </ac:picMkLst>
        </pc:picChg>
      </pc:sldChg>
      <pc:sldChg chg="addSp delSp modSp add mod">
        <pc:chgData name="Danett Pepito" userId="ddef1e2176689e9a" providerId="LiveId" clId="{B2185394-3AFD-42B2-9285-3B672C598A56}" dt="2022-03-23T23:26:53.492" v="3838" actId="1076"/>
        <pc:sldMkLst>
          <pc:docMk/>
          <pc:sldMk cId="3571891142" sldId="348"/>
        </pc:sldMkLst>
        <pc:spChg chg="del">
          <ac:chgData name="Danett Pepito" userId="ddef1e2176689e9a" providerId="LiveId" clId="{B2185394-3AFD-42B2-9285-3B672C598A56}" dt="2022-03-23T23:25:33.842" v="3824" actId="478"/>
          <ac:spMkLst>
            <pc:docMk/>
            <pc:sldMk cId="3571891142" sldId="348"/>
            <ac:spMk id="7" creationId="{2BA1B96F-39D9-4C94-8D0C-E0796D16F7FE}"/>
          </ac:spMkLst>
        </pc:spChg>
        <pc:spChg chg="mod">
          <ac:chgData name="Danett Pepito" userId="ddef1e2176689e9a" providerId="LiveId" clId="{B2185394-3AFD-42B2-9285-3B672C598A56}" dt="2022-03-23T23:25:31.614" v="3823" actId="20577"/>
          <ac:spMkLst>
            <pc:docMk/>
            <pc:sldMk cId="3571891142" sldId="348"/>
            <ac:spMk id="73" creationId="{00000000-0000-0000-0000-000000000000}"/>
          </ac:spMkLst>
        </pc:spChg>
        <pc:picChg chg="del">
          <ac:chgData name="Danett Pepito" userId="ddef1e2176689e9a" providerId="LiveId" clId="{B2185394-3AFD-42B2-9285-3B672C598A56}" dt="2022-03-23T23:25:34.686" v="3825" actId="478"/>
          <ac:picMkLst>
            <pc:docMk/>
            <pc:sldMk cId="3571891142" sldId="348"/>
            <ac:picMk id="4" creationId="{3934B71A-F0F8-484D-A1D2-565AC1EBA0AD}"/>
          </ac:picMkLst>
        </pc:picChg>
        <pc:picChg chg="add mod">
          <ac:chgData name="Danett Pepito" userId="ddef1e2176689e9a" providerId="LiveId" clId="{B2185394-3AFD-42B2-9285-3B672C598A56}" dt="2022-03-23T23:26:50.992" v="3837" actId="1076"/>
          <ac:picMkLst>
            <pc:docMk/>
            <pc:sldMk cId="3571891142" sldId="348"/>
            <ac:picMk id="5" creationId="{8BEFCF8A-EB1F-47FA-B649-C71A63172FD0}"/>
          </ac:picMkLst>
        </pc:picChg>
        <pc:picChg chg="add mod">
          <ac:chgData name="Danett Pepito" userId="ddef1e2176689e9a" providerId="LiveId" clId="{B2185394-3AFD-42B2-9285-3B672C598A56}" dt="2022-03-23T23:26:53.492" v="3838" actId="1076"/>
          <ac:picMkLst>
            <pc:docMk/>
            <pc:sldMk cId="3571891142" sldId="348"/>
            <ac:picMk id="8" creationId="{882CEA1F-AFB3-4647-8AF3-84399285BEBA}"/>
          </ac:picMkLst>
        </pc:picChg>
      </pc:sldChg>
      <pc:sldChg chg="delSp modSp add del mod">
        <pc:chgData name="Danett Pepito" userId="ddef1e2176689e9a" providerId="LiveId" clId="{B2185394-3AFD-42B2-9285-3B672C598A56}" dt="2022-03-24T08:07:14.689" v="4204" actId="47"/>
        <pc:sldMkLst>
          <pc:docMk/>
          <pc:sldMk cId="2809237054" sldId="349"/>
        </pc:sldMkLst>
        <pc:spChg chg="mod">
          <ac:chgData name="Danett Pepito" userId="ddef1e2176689e9a" providerId="LiveId" clId="{B2185394-3AFD-42B2-9285-3B672C598A56}" dt="2022-03-23T23:27:11.434" v="3873" actId="20577"/>
          <ac:spMkLst>
            <pc:docMk/>
            <pc:sldMk cId="2809237054" sldId="349"/>
            <ac:spMk id="73" creationId="{00000000-0000-0000-0000-000000000000}"/>
          </ac:spMkLst>
        </pc:spChg>
        <pc:picChg chg="del">
          <ac:chgData name="Danett Pepito" userId="ddef1e2176689e9a" providerId="LiveId" clId="{B2185394-3AFD-42B2-9285-3B672C598A56}" dt="2022-03-23T23:26:58.822" v="3840" actId="478"/>
          <ac:picMkLst>
            <pc:docMk/>
            <pc:sldMk cId="2809237054" sldId="349"/>
            <ac:picMk id="5" creationId="{8BEFCF8A-EB1F-47FA-B649-C71A63172FD0}"/>
          </ac:picMkLst>
        </pc:picChg>
        <pc:picChg chg="del">
          <ac:chgData name="Danett Pepito" userId="ddef1e2176689e9a" providerId="LiveId" clId="{B2185394-3AFD-42B2-9285-3B672C598A56}" dt="2022-03-23T23:26:59.858" v="3841" actId="478"/>
          <ac:picMkLst>
            <pc:docMk/>
            <pc:sldMk cId="2809237054" sldId="349"/>
            <ac:picMk id="8" creationId="{882CEA1F-AFB3-4647-8AF3-84399285BEBA}"/>
          </ac:picMkLst>
        </pc:picChg>
      </pc:sldChg>
      <pc:sldChg chg="addSp delSp modSp add mod">
        <pc:chgData name="Danett Pepito" userId="ddef1e2176689e9a" providerId="LiveId" clId="{B2185394-3AFD-42B2-9285-3B672C598A56}" dt="2022-03-26T07:00:42.449" v="4775" actId="1076"/>
        <pc:sldMkLst>
          <pc:docMk/>
          <pc:sldMk cId="448856044" sldId="350"/>
        </pc:sldMkLst>
        <pc:spChg chg="mod">
          <ac:chgData name="Danett Pepito" userId="ddef1e2176689e9a" providerId="LiveId" clId="{B2185394-3AFD-42B2-9285-3B672C598A56}" dt="2022-03-23T23:27:34.522" v="3889" actId="20577"/>
          <ac:spMkLst>
            <pc:docMk/>
            <pc:sldMk cId="448856044" sldId="350"/>
            <ac:spMk id="73" creationId="{00000000-0000-0000-0000-000000000000}"/>
          </ac:spMkLst>
        </pc:spChg>
        <pc:picChg chg="add del mod modCrop">
          <ac:chgData name="Danett Pepito" userId="ddef1e2176689e9a" providerId="LiveId" clId="{B2185394-3AFD-42B2-9285-3B672C598A56}" dt="2022-03-26T07:00:42.449" v="4775" actId="1076"/>
          <ac:picMkLst>
            <pc:docMk/>
            <pc:sldMk cId="448856044" sldId="350"/>
            <ac:picMk id="4" creationId="{D3AFE671-1D10-4C72-BE3F-E317FE146FBA}"/>
          </ac:picMkLst>
        </pc:picChg>
        <pc:picChg chg="add del mod">
          <ac:chgData name="Danett Pepito" userId="ddef1e2176689e9a" providerId="LiveId" clId="{B2185394-3AFD-42B2-9285-3B672C598A56}" dt="2022-03-26T07:00:25.865" v="4769" actId="478"/>
          <ac:picMkLst>
            <pc:docMk/>
            <pc:sldMk cId="448856044" sldId="350"/>
            <ac:picMk id="6" creationId="{DC9BA642-5954-4A87-8ADE-59A704F84980}"/>
          </ac:picMkLst>
        </pc:picChg>
      </pc:sldChg>
      <pc:sldChg chg="addSp modSp add mod">
        <pc:chgData name="Danett Pepito" userId="ddef1e2176689e9a" providerId="LiveId" clId="{B2185394-3AFD-42B2-9285-3B672C598A56}" dt="2022-03-24T08:07:57.375" v="4221" actId="20577"/>
        <pc:sldMkLst>
          <pc:docMk/>
          <pc:sldMk cId="3035725053" sldId="351"/>
        </pc:sldMkLst>
        <pc:spChg chg="add mod">
          <ac:chgData name="Danett Pepito" userId="ddef1e2176689e9a" providerId="LiveId" clId="{B2185394-3AFD-42B2-9285-3B672C598A56}" dt="2022-03-24T08:07:57.375" v="4221" actId="20577"/>
          <ac:spMkLst>
            <pc:docMk/>
            <pc:sldMk cId="3035725053" sldId="351"/>
            <ac:spMk id="4" creationId="{B790EADB-7532-4581-B46F-5624487D74CA}"/>
          </ac:spMkLst>
        </pc:spChg>
        <pc:spChg chg="mod">
          <ac:chgData name="Danett Pepito" userId="ddef1e2176689e9a" providerId="LiveId" clId="{B2185394-3AFD-42B2-9285-3B672C598A56}" dt="2022-03-23T23:29:04.062" v="3985" actId="20577"/>
          <ac:spMkLst>
            <pc:docMk/>
            <pc:sldMk cId="3035725053" sldId="351"/>
            <ac:spMk id="73" creationId="{00000000-0000-0000-0000-000000000000}"/>
          </ac:spMkLst>
        </pc:spChg>
        <pc:picChg chg="add mod">
          <ac:chgData name="Danett Pepito" userId="ddef1e2176689e9a" providerId="LiveId" clId="{B2185394-3AFD-42B2-9285-3B672C598A56}" dt="2022-03-24T07:46:37.362" v="4018" actId="14100"/>
          <ac:picMkLst>
            <pc:docMk/>
            <pc:sldMk cId="3035725053" sldId="351"/>
            <ac:picMk id="5" creationId="{B0DCB6EE-98AF-48F2-85E2-72F05C13C29C}"/>
          </ac:picMkLst>
        </pc:picChg>
        <pc:picChg chg="add mod">
          <ac:chgData name="Danett Pepito" userId="ddef1e2176689e9a" providerId="LiveId" clId="{B2185394-3AFD-42B2-9285-3B672C598A56}" dt="2022-03-24T07:46:23.771" v="4016" actId="1076"/>
          <ac:picMkLst>
            <pc:docMk/>
            <pc:sldMk cId="3035725053" sldId="351"/>
            <ac:picMk id="6" creationId="{866E00DE-46EA-4292-A3A0-B195C5767739}"/>
          </ac:picMkLst>
        </pc:picChg>
      </pc:sldChg>
      <pc:sldChg chg="addSp delSp modSp add del mod">
        <pc:chgData name="Danett Pepito" userId="ddef1e2176689e9a" providerId="LiveId" clId="{B2185394-3AFD-42B2-9285-3B672C598A56}" dt="2022-03-24T07:46:26.619" v="4017" actId="47"/>
        <pc:sldMkLst>
          <pc:docMk/>
          <pc:sldMk cId="1148521221" sldId="352"/>
        </pc:sldMkLst>
        <pc:spChg chg="del">
          <ac:chgData name="Danett Pepito" userId="ddef1e2176689e9a" providerId="LiveId" clId="{B2185394-3AFD-42B2-9285-3B672C598A56}" dt="2022-03-23T23:30:09.977" v="3993" actId="478"/>
          <ac:spMkLst>
            <pc:docMk/>
            <pc:sldMk cId="1148521221" sldId="352"/>
            <ac:spMk id="4" creationId="{B790EADB-7532-4581-B46F-5624487D74CA}"/>
          </ac:spMkLst>
        </pc:spChg>
        <pc:spChg chg="mod">
          <ac:chgData name="Danett Pepito" userId="ddef1e2176689e9a" providerId="LiveId" clId="{B2185394-3AFD-42B2-9285-3B672C598A56}" dt="2022-03-23T23:30:12.492" v="3996" actId="20577"/>
          <ac:spMkLst>
            <pc:docMk/>
            <pc:sldMk cId="1148521221" sldId="352"/>
            <ac:spMk id="73" creationId="{00000000-0000-0000-0000-000000000000}"/>
          </ac:spMkLst>
        </pc:spChg>
        <pc:picChg chg="del">
          <ac:chgData name="Danett Pepito" userId="ddef1e2176689e9a" providerId="LiveId" clId="{B2185394-3AFD-42B2-9285-3B672C598A56}" dt="2022-03-23T23:30:06.352" v="3990" actId="478"/>
          <ac:picMkLst>
            <pc:docMk/>
            <pc:sldMk cId="1148521221" sldId="352"/>
            <ac:picMk id="5" creationId="{B0DCB6EE-98AF-48F2-85E2-72F05C13C29C}"/>
          </ac:picMkLst>
        </pc:picChg>
        <pc:picChg chg="add mod">
          <ac:chgData name="Danett Pepito" userId="ddef1e2176689e9a" providerId="LiveId" clId="{B2185394-3AFD-42B2-9285-3B672C598A56}" dt="2022-03-23T23:30:27.050" v="4001" actId="1076"/>
          <ac:picMkLst>
            <pc:docMk/>
            <pc:sldMk cId="1148521221" sldId="352"/>
            <ac:picMk id="6" creationId="{3AF21775-566B-43F6-8E03-02A42AC9D68D}"/>
          </ac:picMkLst>
        </pc:picChg>
      </pc:sldChg>
      <pc:sldChg chg="addSp delSp modSp add mod">
        <pc:chgData name="Danett Pepito" userId="ddef1e2176689e9a" providerId="LiveId" clId="{B2185394-3AFD-42B2-9285-3B672C598A56}" dt="2022-03-27T08:09:28.733" v="6958" actId="1076"/>
        <pc:sldMkLst>
          <pc:docMk/>
          <pc:sldMk cId="3675021552" sldId="352"/>
        </pc:sldMkLst>
        <pc:spChg chg="mod">
          <ac:chgData name="Danett Pepito" userId="ddef1e2176689e9a" providerId="LiveId" clId="{B2185394-3AFD-42B2-9285-3B672C598A56}" dt="2022-03-27T08:07:38.774" v="6858" actId="1076"/>
          <ac:spMkLst>
            <pc:docMk/>
            <pc:sldMk cId="3675021552" sldId="352"/>
            <ac:spMk id="4" creationId="{B790EADB-7532-4581-B46F-5624487D74CA}"/>
          </ac:spMkLst>
        </pc:spChg>
        <pc:spChg chg="add mod">
          <ac:chgData name="Danett Pepito" userId="ddef1e2176689e9a" providerId="LiveId" clId="{B2185394-3AFD-42B2-9285-3B672C598A56}" dt="2022-03-27T08:08:11.923" v="6943" actId="1076"/>
          <ac:spMkLst>
            <pc:docMk/>
            <pc:sldMk cId="3675021552" sldId="352"/>
            <ac:spMk id="9" creationId="{5E058F30-3B48-4A28-B7D8-C0E0EB5E38F8}"/>
          </ac:spMkLst>
        </pc:spChg>
        <pc:spChg chg="mod">
          <ac:chgData name="Danett Pepito" userId="ddef1e2176689e9a" providerId="LiveId" clId="{B2185394-3AFD-42B2-9285-3B672C598A56}" dt="2022-03-24T07:47:53.484" v="4046" actId="20577"/>
          <ac:spMkLst>
            <pc:docMk/>
            <pc:sldMk cId="3675021552" sldId="352"/>
            <ac:spMk id="73" creationId="{00000000-0000-0000-0000-000000000000}"/>
          </ac:spMkLst>
        </pc:spChg>
        <pc:picChg chg="mod">
          <ac:chgData name="Danett Pepito" userId="ddef1e2176689e9a" providerId="LiveId" clId="{B2185394-3AFD-42B2-9285-3B672C598A56}" dt="2022-03-26T07:01:07.229" v="4780" actId="1076"/>
          <ac:picMkLst>
            <pc:docMk/>
            <pc:sldMk cId="3675021552" sldId="352"/>
            <ac:picMk id="3" creationId="{9EDB4803-95F0-4A1C-B10E-F3F0EC759725}"/>
          </ac:picMkLst>
        </pc:picChg>
        <pc:picChg chg="add del mod modCrop">
          <ac:chgData name="Danett Pepito" userId="ddef1e2176689e9a" providerId="LiveId" clId="{B2185394-3AFD-42B2-9285-3B672C598A56}" dt="2022-03-27T08:06:31.529" v="6836" actId="478"/>
          <ac:picMkLst>
            <pc:docMk/>
            <pc:sldMk cId="3675021552" sldId="352"/>
            <ac:picMk id="5" creationId="{608A48EF-9360-47E3-BBC3-F32A6C6D4539}"/>
          </ac:picMkLst>
        </pc:picChg>
        <pc:picChg chg="del">
          <ac:chgData name="Danett Pepito" userId="ddef1e2176689e9a" providerId="LiveId" clId="{B2185394-3AFD-42B2-9285-3B672C598A56}" dt="2022-03-24T07:47:43.644" v="4023" actId="478"/>
          <ac:picMkLst>
            <pc:docMk/>
            <pc:sldMk cId="3675021552" sldId="352"/>
            <ac:picMk id="5" creationId="{B0DCB6EE-98AF-48F2-85E2-72F05C13C29C}"/>
          </ac:picMkLst>
        </pc:picChg>
        <pc:picChg chg="add del mod modCrop">
          <ac:chgData name="Danett Pepito" userId="ddef1e2176689e9a" providerId="LiveId" clId="{B2185394-3AFD-42B2-9285-3B672C598A56}" dt="2022-03-27T08:08:16.484" v="6945" actId="478"/>
          <ac:picMkLst>
            <pc:docMk/>
            <pc:sldMk cId="3675021552" sldId="352"/>
            <ac:picMk id="6" creationId="{4F3536ED-AD78-468C-B592-C6E899C464D6}"/>
          </ac:picMkLst>
        </pc:picChg>
        <pc:picChg chg="del">
          <ac:chgData name="Danett Pepito" userId="ddef1e2176689e9a" providerId="LiveId" clId="{B2185394-3AFD-42B2-9285-3B672C598A56}" dt="2022-03-24T07:47:44.454" v="4024" actId="478"/>
          <ac:picMkLst>
            <pc:docMk/>
            <pc:sldMk cId="3675021552" sldId="352"/>
            <ac:picMk id="6" creationId="{866E00DE-46EA-4292-A3A0-B195C5767739}"/>
          </ac:picMkLst>
        </pc:picChg>
        <pc:picChg chg="add del mod modCrop">
          <ac:chgData name="Danett Pepito" userId="ddef1e2176689e9a" providerId="LiveId" clId="{B2185394-3AFD-42B2-9285-3B672C598A56}" dt="2022-03-27T08:08:38.044" v="6952" actId="478"/>
          <ac:picMkLst>
            <pc:docMk/>
            <pc:sldMk cId="3675021552" sldId="352"/>
            <ac:picMk id="8" creationId="{DEFAF416-11F8-424E-8FE4-3B4D0CCE015A}"/>
          </ac:picMkLst>
        </pc:picChg>
        <pc:picChg chg="add mod">
          <ac:chgData name="Danett Pepito" userId="ddef1e2176689e9a" providerId="LiveId" clId="{B2185394-3AFD-42B2-9285-3B672C598A56}" dt="2022-03-27T08:08:37.071" v="6951" actId="1076"/>
          <ac:picMkLst>
            <pc:docMk/>
            <pc:sldMk cId="3675021552" sldId="352"/>
            <ac:picMk id="10" creationId="{411397A7-E7E9-47BD-9360-D8C0736A1661}"/>
          </ac:picMkLst>
        </pc:picChg>
        <pc:picChg chg="add mod">
          <ac:chgData name="Danett Pepito" userId="ddef1e2176689e9a" providerId="LiveId" clId="{B2185394-3AFD-42B2-9285-3B672C598A56}" dt="2022-03-27T08:09:28.733" v="6958" actId="1076"/>
          <ac:picMkLst>
            <pc:docMk/>
            <pc:sldMk cId="3675021552" sldId="352"/>
            <ac:picMk id="12" creationId="{D70A7AF4-3B82-4284-970C-D8AADDB91BD9}"/>
          </ac:picMkLst>
        </pc:picChg>
      </pc:sldChg>
      <pc:sldChg chg="addSp delSp modSp add mod">
        <pc:chgData name="Danett Pepito" userId="ddef1e2176689e9a" providerId="LiveId" clId="{B2185394-3AFD-42B2-9285-3B672C598A56}" dt="2022-03-24T07:52:21.658" v="4137" actId="313"/>
        <pc:sldMkLst>
          <pc:docMk/>
          <pc:sldMk cId="3981868016" sldId="353"/>
        </pc:sldMkLst>
        <pc:spChg chg="mod">
          <ac:chgData name="Danett Pepito" userId="ddef1e2176689e9a" providerId="LiveId" clId="{B2185394-3AFD-42B2-9285-3B672C598A56}" dt="2022-03-24T07:52:21.658" v="4137" actId="313"/>
          <ac:spMkLst>
            <pc:docMk/>
            <pc:sldMk cId="3981868016" sldId="353"/>
            <ac:spMk id="4" creationId="{B790EADB-7532-4581-B46F-5624487D74CA}"/>
          </ac:spMkLst>
        </pc:spChg>
        <pc:spChg chg="mod">
          <ac:chgData name="Danett Pepito" userId="ddef1e2176689e9a" providerId="LiveId" clId="{B2185394-3AFD-42B2-9285-3B672C598A56}" dt="2022-03-24T07:48:11.119" v="4088" actId="20577"/>
          <ac:spMkLst>
            <pc:docMk/>
            <pc:sldMk cId="3981868016" sldId="353"/>
            <ac:spMk id="73" creationId="{00000000-0000-0000-0000-000000000000}"/>
          </ac:spMkLst>
        </pc:spChg>
        <pc:picChg chg="del">
          <ac:chgData name="Danett Pepito" userId="ddef1e2176689e9a" providerId="LiveId" clId="{B2185394-3AFD-42B2-9285-3B672C598A56}" dt="2022-03-24T07:47:40.500" v="4021" actId="478"/>
          <ac:picMkLst>
            <pc:docMk/>
            <pc:sldMk cId="3981868016" sldId="353"/>
            <ac:picMk id="5" creationId="{B0DCB6EE-98AF-48F2-85E2-72F05C13C29C}"/>
          </ac:picMkLst>
        </pc:picChg>
        <pc:picChg chg="del">
          <ac:chgData name="Danett Pepito" userId="ddef1e2176689e9a" providerId="LiveId" clId="{B2185394-3AFD-42B2-9285-3B672C598A56}" dt="2022-03-24T07:47:41.468" v="4022" actId="478"/>
          <ac:picMkLst>
            <pc:docMk/>
            <pc:sldMk cId="3981868016" sldId="353"/>
            <ac:picMk id="6" creationId="{866E00DE-46EA-4292-A3A0-B195C5767739}"/>
          </ac:picMkLst>
        </pc:picChg>
        <pc:picChg chg="add del mod">
          <ac:chgData name="Danett Pepito" userId="ddef1e2176689e9a" providerId="LiveId" clId="{B2185394-3AFD-42B2-9285-3B672C598A56}" dt="2022-03-24T07:50:43.157" v="4116" actId="478"/>
          <ac:picMkLst>
            <pc:docMk/>
            <pc:sldMk cId="3981868016" sldId="353"/>
            <ac:picMk id="7" creationId="{4C27059A-0A9B-44CF-8FA9-07E3B43D2B9D}"/>
          </ac:picMkLst>
        </pc:picChg>
        <pc:picChg chg="add del mod">
          <ac:chgData name="Danett Pepito" userId="ddef1e2176689e9a" providerId="LiveId" clId="{B2185394-3AFD-42B2-9285-3B672C598A56}" dt="2022-03-24T07:50:42.159" v="4115" actId="478"/>
          <ac:picMkLst>
            <pc:docMk/>
            <pc:sldMk cId="3981868016" sldId="353"/>
            <ac:picMk id="9" creationId="{78E0A668-C3D7-4005-80B9-FC9C60AE3F42}"/>
          </ac:picMkLst>
        </pc:picChg>
        <pc:picChg chg="add mod">
          <ac:chgData name="Danett Pepito" userId="ddef1e2176689e9a" providerId="LiveId" clId="{B2185394-3AFD-42B2-9285-3B672C598A56}" dt="2022-03-24T07:51:24.475" v="4123" actId="1076"/>
          <ac:picMkLst>
            <pc:docMk/>
            <pc:sldMk cId="3981868016" sldId="353"/>
            <ac:picMk id="11" creationId="{388B0908-67EB-4B5D-BE7F-82D8584D283A}"/>
          </ac:picMkLst>
        </pc:picChg>
      </pc:sldChg>
      <pc:sldChg chg="addSp delSp modSp add mod">
        <pc:chgData name="Danett Pepito" userId="ddef1e2176689e9a" providerId="LiveId" clId="{B2185394-3AFD-42B2-9285-3B672C598A56}" dt="2022-03-24T07:53:11.515" v="4171" actId="1076"/>
        <pc:sldMkLst>
          <pc:docMk/>
          <pc:sldMk cId="2287672791" sldId="354"/>
        </pc:sldMkLst>
        <pc:spChg chg="mod">
          <ac:chgData name="Danett Pepito" userId="ddef1e2176689e9a" providerId="LiveId" clId="{B2185394-3AFD-42B2-9285-3B672C598A56}" dt="2022-03-24T07:53:07.287" v="4170" actId="1076"/>
          <ac:spMkLst>
            <pc:docMk/>
            <pc:sldMk cId="2287672791" sldId="354"/>
            <ac:spMk id="4" creationId="{B790EADB-7532-4581-B46F-5624487D74CA}"/>
          </ac:spMkLst>
        </pc:spChg>
        <pc:spChg chg="mod">
          <ac:chgData name="Danett Pepito" userId="ddef1e2176689e9a" providerId="LiveId" clId="{B2185394-3AFD-42B2-9285-3B672C598A56}" dt="2022-03-24T07:52:37.119" v="4165" actId="20577"/>
          <ac:spMkLst>
            <pc:docMk/>
            <pc:sldMk cId="2287672791" sldId="354"/>
            <ac:spMk id="73" creationId="{00000000-0000-0000-0000-000000000000}"/>
          </ac:spMkLst>
        </pc:spChg>
        <pc:picChg chg="add mod">
          <ac:chgData name="Danett Pepito" userId="ddef1e2176689e9a" providerId="LiveId" clId="{B2185394-3AFD-42B2-9285-3B672C598A56}" dt="2022-03-24T07:53:11.515" v="4171" actId="1076"/>
          <ac:picMkLst>
            <pc:docMk/>
            <pc:sldMk cId="2287672791" sldId="354"/>
            <ac:picMk id="5" creationId="{DEAC5F01-3C11-43E6-B9D8-0DBDE9B80B5A}"/>
          </ac:picMkLst>
        </pc:picChg>
        <pc:picChg chg="del">
          <ac:chgData name="Danett Pepito" userId="ddef1e2176689e9a" providerId="LiveId" clId="{B2185394-3AFD-42B2-9285-3B672C598A56}" dt="2022-03-24T07:52:41.667" v="4166" actId="478"/>
          <ac:picMkLst>
            <pc:docMk/>
            <pc:sldMk cId="2287672791" sldId="354"/>
            <ac:picMk id="11" creationId="{388B0908-67EB-4B5D-BE7F-82D8584D283A}"/>
          </ac:picMkLst>
        </pc:picChg>
      </pc:sldChg>
      <pc:sldChg chg="addSp delSp modSp add del mod">
        <pc:chgData name="Danett Pepito" userId="ddef1e2176689e9a" providerId="LiveId" clId="{B2185394-3AFD-42B2-9285-3B672C598A56}" dt="2022-03-26T03:18:22.292" v="4343" actId="47"/>
        <pc:sldMkLst>
          <pc:docMk/>
          <pc:sldMk cId="2585922113" sldId="355"/>
        </pc:sldMkLst>
        <pc:spChg chg="del mod">
          <ac:chgData name="Danett Pepito" userId="ddef1e2176689e9a" providerId="LiveId" clId="{B2185394-3AFD-42B2-9285-3B672C598A56}" dt="2022-03-24T08:06:02.396" v="4190" actId="478"/>
          <ac:spMkLst>
            <pc:docMk/>
            <pc:sldMk cId="2585922113" sldId="355"/>
            <ac:spMk id="4" creationId="{B790EADB-7532-4581-B46F-5624487D74CA}"/>
          </ac:spMkLst>
        </pc:spChg>
        <pc:spChg chg="mod">
          <ac:chgData name="Danett Pepito" userId="ddef1e2176689e9a" providerId="LiveId" clId="{B2185394-3AFD-42B2-9285-3B672C598A56}" dt="2022-03-24T08:06:06.023" v="4191" actId="1076"/>
          <ac:spMkLst>
            <pc:docMk/>
            <pc:sldMk cId="2585922113" sldId="355"/>
            <ac:spMk id="73" creationId="{00000000-0000-0000-0000-000000000000}"/>
          </ac:spMkLst>
        </pc:spChg>
        <pc:picChg chg="del">
          <ac:chgData name="Danett Pepito" userId="ddef1e2176689e9a" providerId="LiveId" clId="{B2185394-3AFD-42B2-9285-3B672C598A56}" dt="2022-03-24T08:05:47.158" v="4173" actId="478"/>
          <ac:picMkLst>
            <pc:docMk/>
            <pc:sldMk cId="2585922113" sldId="355"/>
            <ac:picMk id="5" creationId="{DEAC5F01-3C11-43E6-B9D8-0DBDE9B80B5A}"/>
          </ac:picMkLst>
        </pc:picChg>
        <pc:picChg chg="add mod">
          <ac:chgData name="Danett Pepito" userId="ddef1e2176689e9a" providerId="LiveId" clId="{B2185394-3AFD-42B2-9285-3B672C598A56}" dt="2022-03-24T08:06:24.887" v="4194" actId="1076"/>
          <ac:picMkLst>
            <pc:docMk/>
            <pc:sldMk cId="2585922113" sldId="355"/>
            <ac:picMk id="6" creationId="{759EA030-27FE-4DDC-9A5D-4BF1B828C3F6}"/>
          </ac:picMkLst>
        </pc:picChg>
      </pc:sldChg>
      <pc:sldChg chg="addSp delSp modSp add mod">
        <pc:chgData name="Danett Pepito" userId="ddef1e2176689e9a" providerId="LiveId" clId="{B2185394-3AFD-42B2-9285-3B672C598A56}" dt="2022-03-31T06:52:17.287" v="7019" actId="1076"/>
        <pc:sldMkLst>
          <pc:docMk/>
          <pc:sldMk cId="3146487890" sldId="356"/>
        </pc:sldMkLst>
        <pc:spChg chg="mod">
          <ac:chgData name="Danett Pepito" userId="ddef1e2176689e9a" providerId="LiveId" clId="{B2185394-3AFD-42B2-9285-3B672C598A56}" dt="2022-03-31T06:50:57.413" v="6995" actId="1076"/>
          <ac:spMkLst>
            <pc:docMk/>
            <pc:sldMk cId="3146487890" sldId="356"/>
            <ac:spMk id="73" creationId="{00000000-0000-0000-0000-000000000000}"/>
          </ac:spMkLst>
        </pc:spChg>
        <pc:picChg chg="add mod">
          <ac:chgData name="Danett Pepito" userId="ddef1e2176689e9a" providerId="LiveId" clId="{B2185394-3AFD-42B2-9285-3B672C598A56}" dt="2022-03-31T06:51:25.911" v="7006" actId="1076"/>
          <ac:picMkLst>
            <pc:docMk/>
            <pc:sldMk cId="3146487890" sldId="356"/>
            <ac:picMk id="4" creationId="{63C65B0A-D8DC-4958-984F-3EF8543417E3}"/>
          </ac:picMkLst>
        </pc:picChg>
        <pc:picChg chg="add del mod">
          <ac:chgData name="Danett Pepito" userId="ddef1e2176689e9a" providerId="LiveId" clId="{B2185394-3AFD-42B2-9285-3B672C598A56}" dt="2022-03-31T06:51:07.168" v="7000" actId="478"/>
          <ac:picMkLst>
            <pc:docMk/>
            <pc:sldMk cId="3146487890" sldId="356"/>
            <ac:picMk id="6" creationId="{1245D007-C0C0-43A1-A005-EE2CDCDD50F0}"/>
          </ac:picMkLst>
        </pc:picChg>
        <pc:picChg chg="del">
          <ac:chgData name="Danett Pepito" userId="ddef1e2176689e9a" providerId="LiveId" clId="{B2185394-3AFD-42B2-9285-3B672C598A56}" dt="2022-03-24T08:06:55.696" v="4202" actId="478"/>
          <ac:picMkLst>
            <pc:docMk/>
            <pc:sldMk cId="3146487890" sldId="356"/>
            <ac:picMk id="6" creationId="{759EA030-27FE-4DDC-9A5D-4BF1B828C3F6}"/>
          </ac:picMkLst>
        </pc:picChg>
        <pc:picChg chg="add mod">
          <ac:chgData name="Danett Pepito" userId="ddef1e2176689e9a" providerId="LiveId" clId="{B2185394-3AFD-42B2-9285-3B672C598A56}" dt="2022-03-31T06:52:17.287" v="7019" actId="1076"/>
          <ac:picMkLst>
            <pc:docMk/>
            <pc:sldMk cId="3146487890" sldId="356"/>
            <ac:picMk id="8" creationId="{1EB18FB7-70A7-4ED1-83C8-C947E8218AE1}"/>
          </ac:picMkLst>
        </pc:picChg>
        <pc:picChg chg="add del mod">
          <ac:chgData name="Danett Pepito" userId="ddef1e2176689e9a" providerId="LiveId" clId="{B2185394-3AFD-42B2-9285-3B672C598A56}" dt="2022-03-31T06:51:58.881" v="7010" actId="478"/>
          <ac:picMkLst>
            <pc:docMk/>
            <pc:sldMk cId="3146487890" sldId="356"/>
            <ac:picMk id="10" creationId="{C63AB76A-B5F5-46DA-90D0-DC416535F8D1}"/>
          </ac:picMkLst>
        </pc:picChg>
      </pc:sldChg>
      <pc:sldChg chg="addSp delSp modSp add mod ord setBg">
        <pc:chgData name="Danett Pepito" userId="ddef1e2176689e9a" providerId="LiveId" clId="{B2185394-3AFD-42B2-9285-3B672C598A56}" dt="2022-03-27T08:01:57.964" v="6834" actId="14100"/>
        <pc:sldMkLst>
          <pc:docMk/>
          <pc:sldMk cId="1592586111" sldId="357"/>
        </pc:sldMkLst>
        <pc:spChg chg="mod">
          <ac:chgData name="Danett Pepito" userId="ddef1e2176689e9a" providerId="LiveId" clId="{B2185394-3AFD-42B2-9285-3B672C598A56}" dt="2022-03-26T07:06:06.298" v="5016" actId="20577"/>
          <ac:spMkLst>
            <pc:docMk/>
            <pc:sldMk cId="1592586111" sldId="357"/>
            <ac:spMk id="73" creationId="{00000000-0000-0000-0000-000000000000}"/>
          </ac:spMkLst>
        </pc:spChg>
        <pc:picChg chg="mod">
          <ac:chgData name="Danett Pepito" userId="ddef1e2176689e9a" providerId="LiveId" clId="{B2185394-3AFD-42B2-9285-3B672C598A56}" dt="2022-03-27T07:59:49.499" v="6817" actId="1076"/>
          <ac:picMkLst>
            <pc:docMk/>
            <pc:sldMk cId="1592586111" sldId="357"/>
            <ac:picMk id="3" creationId="{51C151AD-543C-4382-8CC0-1D49993956B6}"/>
          </ac:picMkLst>
        </pc:picChg>
        <pc:picChg chg="add del mod">
          <ac:chgData name="Danett Pepito" userId="ddef1e2176689e9a" providerId="LiveId" clId="{B2185394-3AFD-42B2-9285-3B672C598A56}" dt="2022-03-26T07:04:55.323" v="5003" actId="478"/>
          <ac:picMkLst>
            <pc:docMk/>
            <pc:sldMk cId="1592586111" sldId="357"/>
            <ac:picMk id="4" creationId="{8ED1789F-CB46-45C5-B145-719F843FAEAA}"/>
          </ac:picMkLst>
        </pc:picChg>
        <pc:picChg chg="add del mod">
          <ac:chgData name="Danett Pepito" userId="ddef1e2176689e9a" providerId="LiveId" clId="{B2185394-3AFD-42B2-9285-3B672C598A56}" dt="2022-03-26T07:06:58.858" v="5017" actId="478"/>
          <ac:picMkLst>
            <pc:docMk/>
            <pc:sldMk cId="1592586111" sldId="357"/>
            <ac:picMk id="5" creationId="{9C35A136-899A-4AE0-BA25-5E4BAF61CF71}"/>
          </ac:picMkLst>
        </pc:picChg>
        <pc:picChg chg="add mod modCrop">
          <ac:chgData name="Danett Pepito" userId="ddef1e2176689e9a" providerId="LiveId" clId="{B2185394-3AFD-42B2-9285-3B672C598A56}" dt="2022-03-27T08:01:40.310" v="6830" actId="1076"/>
          <ac:picMkLst>
            <pc:docMk/>
            <pc:sldMk cId="1592586111" sldId="357"/>
            <ac:picMk id="6" creationId="{4D2F9585-B5FF-4964-9437-047CE8BC2952}"/>
          </ac:picMkLst>
        </pc:picChg>
        <pc:picChg chg="add del mod">
          <ac:chgData name="Danett Pepito" userId="ddef1e2176689e9a" providerId="LiveId" clId="{B2185394-3AFD-42B2-9285-3B672C598A56}" dt="2022-03-26T07:04:54.632" v="5002" actId="478"/>
          <ac:picMkLst>
            <pc:docMk/>
            <pc:sldMk cId="1592586111" sldId="357"/>
            <ac:picMk id="6" creationId="{9BD2B185-09F7-4A6E-A0AE-DB3E1870B20D}"/>
          </ac:picMkLst>
        </pc:picChg>
        <pc:picChg chg="add del mod">
          <ac:chgData name="Danett Pepito" userId="ddef1e2176689e9a" providerId="LiveId" clId="{B2185394-3AFD-42B2-9285-3B672C598A56}" dt="2022-03-26T07:07:29.428" v="5021" actId="478"/>
          <ac:picMkLst>
            <pc:docMk/>
            <pc:sldMk cId="1592586111" sldId="357"/>
            <ac:picMk id="8" creationId="{55F443AD-FF69-46B4-84C8-068ADA390201}"/>
          </ac:picMkLst>
        </pc:picChg>
        <pc:picChg chg="add mod">
          <ac:chgData name="Danett Pepito" userId="ddef1e2176689e9a" providerId="LiveId" clId="{B2185394-3AFD-42B2-9285-3B672C598A56}" dt="2022-03-27T08:01:57.964" v="6834" actId="14100"/>
          <ac:picMkLst>
            <pc:docMk/>
            <pc:sldMk cId="1592586111" sldId="357"/>
            <ac:picMk id="10" creationId="{6780BFD5-858E-459D-8914-4A4495C38B6A}"/>
          </ac:picMkLst>
        </pc:picChg>
        <pc:picChg chg="add mod modCrop">
          <ac:chgData name="Danett Pepito" userId="ddef1e2176689e9a" providerId="LiveId" clId="{B2185394-3AFD-42B2-9285-3B672C598A56}" dt="2022-03-27T08:01:50.348" v="6833" actId="1076"/>
          <ac:picMkLst>
            <pc:docMk/>
            <pc:sldMk cId="1592586111" sldId="357"/>
            <ac:picMk id="12" creationId="{A58B5648-FDFC-4C7B-8F62-8FC95E1F8761}"/>
          </ac:picMkLst>
        </pc:picChg>
      </pc:sldChg>
      <pc:sldChg chg="addSp modSp add mod ord">
        <pc:chgData name="Danett Pepito" userId="ddef1e2176689e9a" providerId="LiveId" clId="{B2185394-3AFD-42B2-9285-3B672C598A56}" dt="2022-03-26T07:52:20.694" v="5594" actId="20577"/>
        <pc:sldMkLst>
          <pc:docMk/>
          <pc:sldMk cId="3904904669" sldId="358"/>
        </pc:sldMkLst>
        <pc:spChg chg="add mod">
          <ac:chgData name="Danett Pepito" userId="ddef1e2176689e9a" providerId="LiveId" clId="{B2185394-3AFD-42B2-9285-3B672C598A56}" dt="2022-03-26T07:52:20.694" v="5594" actId="20577"/>
          <ac:spMkLst>
            <pc:docMk/>
            <pc:sldMk cId="3904904669" sldId="358"/>
            <ac:spMk id="2" creationId="{A05DD69A-EFA2-429A-8A89-0C5E2513BB6F}"/>
          </ac:spMkLst>
        </pc:spChg>
        <pc:spChg chg="mod">
          <ac:chgData name="Danett Pepito" userId="ddef1e2176689e9a" providerId="LiveId" clId="{B2185394-3AFD-42B2-9285-3B672C598A56}" dt="2022-03-26T07:50:52.536" v="5359" actId="20577"/>
          <ac:spMkLst>
            <pc:docMk/>
            <pc:sldMk cId="3904904669" sldId="358"/>
            <ac:spMk id="73" creationId="{00000000-0000-0000-0000-000000000000}"/>
          </ac:spMkLst>
        </pc:spChg>
        <pc:graphicFrameChg chg="add mod modGraphic">
          <ac:chgData name="Danett Pepito" userId="ddef1e2176689e9a" providerId="LiveId" clId="{B2185394-3AFD-42B2-9285-3B672C598A56}" dt="2022-03-26T07:18:54.276" v="5264" actId="1076"/>
          <ac:graphicFrameMkLst>
            <pc:docMk/>
            <pc:sldMk cId="3904904669" sldId="358"/>
            <ac:graphicFrameMk id="8" creationId="{A01146E8-65E9-47A1-A41B-3BA1BBD50574}"/>
          </ac:graphicFrameMkLst>
        </pc:graphicFrameChg>
        <pc:picChg chg="add mod">
          <ac:chgData name="Danett Pepito" userId="ddef1e2176689e9a" providerId="LiveId" clId="{B2185394-3AFD-42B2-9285-3B672C598A56}" dt="2022-03-26T07:16:46.038" v="5041" actId="1076"/>
          <ac:picMkLst>
            <pc:docMk/>
            <pc:sldMk cId="3904904669" sldId="358"/>
            <ac:picMk id="5" creationId="{D13B7B87-89A0-48F6-BD30-7E47AE6A0323}"/>
          </ac:picMkLst>
        </pc:picChg>
        <pc:picChg chg="add mod">
          <ac:chgData name="Danett Pepito" userId="ddef1e2176689e9a" providerId="LiveId" clId="{B2185394-3AFD-42B2-9285-3B672C598A56}" dt="2022-03-26T07:17:05.707" v="5052" actId="1076"/>
          <ac:picMkLst>
            <pc:docMk/>
            <pc:sldMk cId="3904904669" sldId="358"/>
            <ac:picMk id="7" creationId="{B42A85FA-CCCF-4235-A431-5C5B57BC2618}"/>
          </ac:picMkLst>
        </pc:picChg>
      </pc:sldChg>
      <pc:sldChg chg="modSp add mod">
        <pc:chgData name="Danett Pepito" userId="ddef1e2176689e9a" providerId="LiveId" clId="{B2185394-3AFD-42B2-9285-3B672C598A56}" dt="2022-03-26T03:24:10.427" v="4747" actId="14100"/>
        <pc:sldMkLst>
          <pc:docMk/>
          <pc:sldMk cId="480749804" sldId="359"/>
        </pc:sldMkLst>
        <pc:spChg chg="mod">
          <ac:chgData name="Danett Pepito" userId="ddef1e2176689e9a" providerId="LiveId" clId="{B2185394-3AFD-42B2-9285-3B672C598A56}" dt="2022-03-26T03:24:08.145" v="4746" actId="1076"/>
          <ac:spMkLst>
            <pc:docMk/>
            <pc:sldMk cId="480749804" sldId="359"/>
            <ac:spMk id="73" creationId="{00000000-0000-0000-0000-000000000000}"/>
          </ac:spMkLst>
        </pc:spChg>
        <pc:picChg chg="mod">
          <ac:chgData name="Danett Pepito" userId="ddef1e2176689e9a" providerId="LiveId" clId="{B2185394-3AFD-42B2-9285-3B672C598A56}" dt="2022-03-26T03:24:10.427" v="4747" actId="14100"/>
          <ac:picMkLst>
            <pc:docMk/>
            <pc:sldMk cId="480749804" sldId="359"/>
            <ac:picMk id="3" creationId="{51C151AD-543C-4382-8CC0-1D49993956B6}"/>
          </ac:picMkLst>
        </pc:picChg>
      </pc:sldChg>
      <pc:sldChg chg="addSp delSp modSp add mod">
        <pc:chgData name="Danett Pepito" userId="ddef1e2176689e9a" providerId="LiveId" clId="{B2185394-3AFD-42B2-9285-3B672C598A56}" dt="2022-03-26T08:31:13.119" v="6704" actId="20577"/>
        <pc:sldMkLst>
          <pc:docMk/>
          <pc:sldMk cId="25870564" sldId="360"/>
        </pc:sldMkLst>
        <pc:spChg chg="mod">
          <ac:chgData name="Danett Pepito" userId="ddef1e2176689e9a" providerId="LiveId" clId="{B2185394-3AFD-42B2-9285-3B672C598A56}" dt="2022-03-26T07:52:34.873" v="5643" actId="20577"/>
          <ac:spMkLst>
            <pc:docMk/>
            <pc:sldMk cId="25870564" sldId="360"/>
            <ac:spMk id="2" creationId="{A05DD69A-EFA2-429A-8A89-0C5E2513BB6F}"/>
          </ac:spMkLst>
        </pc:spChg>
        <pc:spChg chg="mod">
          <ac:chgData name="Danett Pepito" userId="ddef1e2176689e9a" providerId="LiveId" clId="{B2185394-3AFD-42B2-9285-3B672C598A56}" dt="2022-03-26T07:50:58.441" v="5371" actId="20577"/>
          <ac:spMkLst>
            <pc:docMk/>
            <pc:sldMk cId="25870564" sldId="360"/>
            <ac:spMk id="73" creationId="{00000000-0000-0000-0000-000000000000}"/>
          </ac:spMkLst>
        </pc:spChg>
        <pc:graphicFrameChg chg="mod modGraphic">
          <ac:chgData name="Danett Pepito" userId="ddef1e2176689e9a" providerId="LiveId" clId="{B2185394-3AFD-42B2-9285-3B672C598A56}" dt="2022-03-26T08:31:13.119" v="6704" actId="20577"/>
          <ac:graphicFrameMkLst>
            <pc:docMk/>
            <pc:sldMk cId="25870564" sldId="360"/>
            <ac:graphicFrameMk id="8" creationId="{A01146E8-65E9-47A1-A41B-3BA1BBD50574}"/>
          </ac:graphicFrameMkLst>
        </pc:graphicFrameChg>
        <pc:picChg chg="add mod">
          <ac:chgData name="Danett Pepito" userId="ddef1e2176689e9a" providerId="LiveId" clId="{B2185394-3AFD-42B2-9285-3B672C598A56}" dt="2022-03-26T08:00:47.570" v="5893" actId="1076"/>
          <ac:picMkLst>
            <pc:docMk/>
            <pc:sldMk cId="25870564" sldId="360"/>
            <ac:picMk id="5" creationId="{978613D7-1919-4F4C-BDC2-BA7CFE0D248A}"/>
          </ac:picMkLst>
        </pc:picChg>
        <pc:picChg chg="del">
          <ac:chgData name="Danett Pepito" userId="ddef1e2176689e9a" providerId="LiveId" clId="{B2185394-3AFD-42B2-9285-3B672C598A56}" dt="2022-03-26T07:27:59.714" v="5267" actId="478"/>
          <ac:picMkLst>
            <pc:docMk/>
            <pc:sldMk cId="25870564" sldId="360"/>
            <ac:picMk id="5" creationId="{D13B7B87-89A0-48F6-BD30-7E47AE6A0323}"/>
          </ac:picMkLst>
        </pc:picChg>
        <pc:picChg chg="del">
          <ac:chgData name="Danett Pepito" userId="ddef1e2176689e9a" providerId="LiveId" clId="{B2185394-3AFD-42B2-9285-3B672C598A56}" dt="2022-03-26T07:27:58.774" v="5266" actId="478"/>
          <ac:picMkLst>
            <pc:docMk/>
            <pc:sldMk cId="25870564" sldId="360"/>
            <ac:picMk id="7" creationId="{B42A85FA-CCCF-4235-A431-5C5B57BC2618}"/>
          </ac:picMkLst>
        </pc:picChg>
        <pc:picChg chg="add mod">
          <ac:chgData name="Danett Pepito" userId="ddef1e2176689e9a" providerId="LiveId" clId="{B2185394-3AFD-42B2-9285-3B672C598A56}" dt="2022-03-26T07:59:22.862" v="5689" actId="1076"/>
          <ac:picMkLst>
            <pc:docMk/>
            <pc:sldMk cId="25870564" sldId="360"/>
            <ac:picMk id="7" creationId="{DEF177C3-B9E7-48CE-B213-8D4F0CB99A94}"/>
          </ac:picMkLst>
        </pc:picChg>
      </pc:sldChg>
      <pc:sldChg chg="add del">
        <pc:chgData name="Danett Pepito" userId="ddef1e2176689e9a" providerId="LiveId" clId="{B2185394-3AFD-42B2-9285-3B672C598A56}" dt="2022-03-26T05:20:22.563" v="4751" actId="47"/>
        <pc:sldMkLst>
          <pc:docMk/>
          <pc:sldMk cId="3233947205" sldId="360"/>
        </pc:sldMkLst>
      </pc:sldChg>
      <pc:sldChg chg="add del">
        <pc:chgData name="Danett Pepito" userId="ddef1e2176689e9a" providerId="LiveId" clId="{B2185394-3AFD-42B2-9285-3B672C598A56}" dt="2022-03-26T05:20:39.720" v="4753" actId="47"/>
        <pc:sldMkLst>
          <pc:docMk/>
          <pc:sldMk cId="3261708598" sldId="360"/>
        </pc:sldMkLst>
      </pc:sldChg>
      <pc:sldChg chg="addSp delSp modSp add del mod">
        <pc:chgData name="Danett Pepito" userId="ddef1e2176689e9a" providerId="LiveId" clId="{B2185394-3AFD-42B2-9285-3B672C598A56}" dt="2022-03-27T02:16:39.686" v="6708" actId="47"/>
        <pc:sldMkLst>
          <pc:docMk/>
          <pc:sldMk cId="909611919" sldId="361"/>
        </pc:sldMkLst>
        <pc:spChg chg="mod">
          <ac:chgData name="Danett Pepito" userId="ddef1e2176689e9a" providerId="LiveId" clId="{B2185394-3AFD-42B2-9285-3B672C598A56}" dt="2022-03-26T08:30:57.096" v="6692" actId="20577"/>
          <ac:spMkLst>
            <pc:docMk/>
            <pc:sldMk cId="909611919" sldId="361"/>
            <ac:spMk id="2" creationId="{A05DD69A-EFA2-429A-8A89-0C5E2513BB6F}"/>
          </ac:spMkLst>
        </pc:spChg>
        <pc:spChg chg="mod">
          <ac:chgData name="Danett Pepito" userId="ddef1e2176689e9a" providerId="LiveId" clId="{B2185394-3AFD-42B2-9285-3B672C598A56}" dt="2022-03-26T08:03:09.143" v="5920" actId="20577"/>
          <ac:spMkLst>
            <pc:docMk/>
            <pc:sldMk cId="909611919" sldId="361"/>
            <ac:spMk id="73" creationId="{00000000-0000-0000-0000-000000000000}"/>
          </ac:spMkLst>
        </pc:spChg>
        <pc:graphicFrameChg chg="del">
          <ac:chgData name="Danett Pepito" userId="ddef1e2176689e9a" providerId="LiveId" clId="{B2185394-3AFD-42B2-9285-3B672C598A56}" dt="2022-03-26T08:02:58.897" v="5898" actId="478"/>
          <ac:graphicFrameMkLst>
            <pc:docMk/>
            <pc:sldMk cId="909611919" sldId="361"/>
            <ac:graphicFrameMk id="8" creationId="{A01146E8-65E9-47A1-A41B-3BA1BBD50574}"/>
          </ac:graphicFrameMkLst>
        </pc:graphicFrameChg>
        <pc:picChg chg="del">
          <ac:chgData name="Danett Pepito" userId="ddef1e2176689e9a" providerId="LiveId" clId="{B2185394-3AFD-42B2-9285-3B672C598A56}" dt="2022-03-26T08:02:54.044" v="5896" actId="478"/>
          <ac:picMkLst>
            <pc:docMk/>
            <pc:sldMk cId="909611919" sldId="361"/>
            <ac:picMk id="5" creationId="{978613D7-1919-4F4C-BDC2-BA7CFE0D248A}"/>
          </ac:picMkLst>
        </pc:picChg>
        <pc:picChg chg="add mod">
          <ac:chgData name="Danett Pepito" userId="ddef1e2176689e9a" providerId="LiveId" clId="{B2185394-3AFD-42B2-9285-3B672C598A56}" dt="2022-03-26T08:08:44.806" v="6416" actId="1076"/>
          <ac:picMkLst>
            <pc:docMk/>
            <pc:sldMk cId="909611919" sldId="361"/>
            <ac:picMk id="6" creationId="{88F02DFA-287A-4342-A72D-D4B9A33C1983}"/>
          </ac:picMkLst>
        </pc:picChg>
        <pc:picChg chg="add del mod">
          <ac:chgData name="Danett Pepito" userId="ddef1e2176689e9a" providerId="LiveId" clId="{B2185394-3AFD-42B2-9285-3B672C598A56}" dt="2022-03-27T02:16:20.920" v="6706"/>
          <ac:picMkLst>
            <pc:docMk/>
            <pc:sldMk cId="909611919" sldId="361"/>
            <ac:picMk id="7" creationId="{0E8907DD-35C1-47A6-BCAF-06F3A2DF16B4}"/>
          </ac:picMkLst>
        </pc:picChg>
        <pc:picChg chg="del">
          <ac:chgData name="Danett Pepito" userId="ddef1e2176689e9a" providerId="LiveId" clId="{B2185394-3AFD-42B2-9285-3B672C598A56}" dt="2022-03-26T08:02:54.984" v="5897" actId="478"/>
          <ac:picMkLst>
            <pc:docMk/>
            <pc:sldMk cId="909611919" sldId="361"/>
            <ac:picMk id="7" creationId="{DEF177C3-B9E7-48CE-B213-8D4F0CB99A94}"/>
          </ac:picMkLst>
        </pc:picChg>
      </pc:sldChg>
      <pc:sldChg chg="addSp delSp modSp add mod">
        <pc:chgData name="Danett Pepito" userId="ddef1e2176689e9a" providerId="LiveId" clId="{B2185394-3AFD-42B2-9285-3B672C598A56}" dt="2022-04-01T01:23:16.910" v="7161" actId="14100"/>
        <pc:sldMkLst>
          <pc:docMk/>
          <pc:sldMk cId="2274838324" sldId="362"/>
        </pc:sldMkLst>
        <pc:spChg chg="mod">
          <ac:chgData name="Danett Pepito" userId="ddef1e2176689e9a" providerId="LiveId" clId="{B2185394-3AFD-42B2-9285-3B672C598A56}" dt="2022-04-01T01:23:16.910" v="7161" actId="14100"/>
          <ac:spMkLst>
            <pc:docMk/>
            <pc:sldMk cId="2274838324" sldId="362"/>
            <ac:spMk id="2" creationId="{A05DD69A-EFA2-429A-8A89-0C5E2513BB6F}"/>
          </ac:spMkLst>
        </pc:spChg>
        <pc:spChg chg="add mod">
          <ac:chgData name="Danett Pepito" userId="ddef1e2176689e9a" providerId="LiveId" clId="{B2185394-3AFD-42B2-9285-3B672C598A56}" dt="2022-04-01T01:22:45.155" v="7155" actId="1076"/>
          <ac:spMkLst>
            <pc:docMk/>
            <pc:sldMk cId="2274838324" sldId="362"/>
            <ac:spMk id="9" creationId="{3D50E9A1-1BFE-424D-BC1F-710083F420A7}"/>
          </ac:spMkLst>
        </pc:spChg>
        <pc:picChg chg="mod">
          <ac:chgData name="Danett Pepito" userId="ddef1e2176689e9a" providerId="LiveId" clId="{B2185394-3AFD-42B2-9285-3B672C598A56}" dt="2022-03-28T21:37:40.747" v="6979" actId="1076"/>
          <ac:picMkLst>
            <pc:docMk/>
            <pc:sldMk cId="2274838324" sldId="362"/>
            <ac:picMk id="3" creationId="{51C151AD-543C-4382-8CC0-1D49993956B6}"/>
          </ac:picMkLst>
        </pc:picChg>
        <pc:picChg chg="add mod">
          <ac:chgData name="Danett Pepito" userId="ddef1e2176689e9a" providerId="LiveId" clId="{B2185394-3AFD-42B2-9285-3B672C598A56}" dt="2022-04-01T01:21:22.832" v="7035" actId="1076"/>
          <ac:picMkLst>
            <pc:docMk/>
            <pc:sldMk cId="2274838324" sldId="362"/>
            <ac:picMk id="5" creationId="{0EB56620-71C0-4B0E-8034-E204DA1C96AB}"/>
          </ac:picMkLst>
        </pc:picChg>
        <pc:picChg chg="add del mod modCrop">
          <ac:chgData name="Danett Pepito" userId="ddef1e2176689e9a" providerId="LiveId" clId="{B2185394-3AFD-42B2-9285-3B672C598A56}" dt="2022-03-28T21:37:35.668" v="6975" actId="478"/>
          <ac:picMkLst>
            <pc:docMk/>
            <pc:sldMk cId="2274838324" sldId="362"/>
            <ac:picMk id="5" creationId="{15D6D10B-8269-4035-B556-39A226EFA8E0}"/>
          </ac:picMkLst>
        </pc:picChg>
        <pc:picChg chg="del">
          <ac:chgData name="Danett Pepito" userId="ddef1e2176689e9a" providerId="LiveId" clId="{B2185394-3AFD-42B2-9285-3B672C598A56}" dt="2022-03-26T08:12:09.325" v="6423" actId="478"/>
          <ac:picMkLst>
            <pc:docMk/>
            <pc:sldMk cId="2274838324" sldId="362"/>
            <ac:picMk id="6" creationId="{88F02DFA-287A-4342-A72D-D4B9A33C1983}"/>
          </ac:picMkLst>
        </pc:picChg>
        <pc:picChg chg="add mod">
          <ac:chgData name="Danett Pepito" userId="ddef1e2176689e9a" providerId="LiveId" clId="{B2185394-3AFD-42B2-9285-3B672C598A56}" dt="2022-04-01T01:22:50.075" v="7156" actId="1076"/>
          <ac:picMkLst>
            <pc:docMk/>
            <pc:sldMk cId="2274838324" sldId="362"/>
            <ac:picMk id="6" creationId="{B13B2AD7-CFDB-4804-B2C3-A11C21E54FCB}"/>
          </ac:picMkLst>
        </pc:picChg>
        <pc:picChg chg="add mod">
          <ac:chgData name="Danett Pepito" userId="ddef1e2176689e9a" providerId="LiveId" clId="{B2185394-3AFD-42B2-9285-3B672C598A56}" dt="2022-04-01T01:20:28.301" v="7031" actId="1076"/>
          <ac:picMkLst>
            <pc:docMk/>
            <pc:sldMk cId="2274838324" sldId="362"/>
            <ac:picMk id="8" creationId="{E9A528C0-D23F-4D68-97D4-E842EE08ED34}"/>
          </ac:picMkLst>
        </pc:picChg>
      </pc:sldChg>
      <pc:sldChg chg="modSp add del mod">
        <pc:chgData name="Danett Pepito" userId="ddef1e2176689e9a" providerId="LiveId" clId="{B2185394-3AFD-42B2-9285-3B672C598A56}" dt="2022-04-01T01:35:14.931" v="7352" actId="47"/>
        <pc:sldMkLst>
          <pc:docMk/>
          <pc:sldMk cId="868167068" sldId="363"/>
        </pc:sldMkLst>
        <pc:spChg chg="mod">
          <ac:chgData name="Danett Pepito" userId="ddef1e2176689e9a" providerId="LiveId" clId="{B2185394-3AFD-42B2-9285-3B672C598A56}" dt="2022-03-26T08:16:00.830" v="6691" actId="20577"/>
          <ac:spMkLst>
            <pc:docMk/>
            <pc:sldMk cId="868167068" sldId="363"/>
            <ac:spMk id="85" creationId="{00000000-0000-0000-0000-000000000000}"/>
          </ac:spMkLst>
        </pc:spChg>
      </pc:sldChg>
      <pc:sldChg chg="add">
        <pc:chgData name="Danett Pepito" userId="ddef1e2176689e9a" providerId="LiveId" clId="{B2185394-3AFD-42B2-9285-3B672C598A56}" dt="2022-03-27T02:16:38.516" v="6707"/>
        <pc:sldMkLst>
          <pc:docMk/>
          <pc:sldMk cId="2116997963" sldId="364"/>
        </pc:sldMkLst>
      </pc:sldChg>
      <pc:sldChg chg="addSp delSp modSp add mod">
        <pc:chgData name="Danett Pepito" userId="ddef1e2176689e9a" providerId="LiveId" clId="{B2185394-3AFD-42B2-9285-3B672C598A56}" dt="2022-03-31T06:52:13.670" v="7018" actId="1076"/>
        <pc:sldMkLst>
          <pc:docMk/>
          <pc:sldMk cId="984855283" sldId="365"/>
        </pc:sldMkLst>
        <pc:picChg chg="del">
          <ac:chgData name="Danett Pepito" userId="ddef1e2176689e9a" providerId="LiveId" clId="{B2185394-3AFD-42B2-9285-3B672C598A56}" dt="2022-03-31T06:52:02.904" v="7012" actId="478"/>
          <ac:picMkLst>
            <pc:docMk/>
            <pc:sldMk cId="984855283" sldId="365"/>
            <ac:picMk id="4" creationId="{63C65B0A-D8DC-4958-984F-3EF8543417E3}"/>
          </ac:picMkLst>
        </pc:picChg>
        <pc:picChg chg="add mod">
          <ac:chgData name="Danett Pepito" userId="ddef1e2176689e9a" providerId="LiveId" clId="{B2185394-3AFD-42B2-9285-3B672C598A56}" dt="2022-03-31T06:52:13.670" v="7018" actId="1076"/>
          <ac:picMkLst>
            <pc:docMk/>
            <pc:sldMk cId="984855283" sldId="365"/>
            <ac:picMk id="5" creationId="{E3606300-1F22-4528-A632-A83B0E750073}"/>
          </ac:picMkLst>
        </pc:picChg>
        <pc:picChg chg="del">
          <ac:chgData name="Danett Pepito" userId="ddef1e2176689e9a" providerId="LiveId" clId="{B2185394-3AFD-42B2-9285-3B672C598A56}" dt="2022-03-31T06:52:07.401" v="7015" actId="478"/>
          <ac:picMkLst>
            <pc:docMk/>
            <pc:sldMk cId="984855283" sldId="365"/>
            <ac:picMk id="8" creationId="{1EB18FB7-70A7-4ED1-83C8-C947E8218AE1}"/>
          </ac:picMkLst>
        </pc:picChg>
      </pc:sldChg>
      <pc:sldChg chg="addSp delSp modSp add del mod">
        <pc:chgData name="Danett Pepito" userId="ddef1e2176689e9a" providerId="LiveId" clId="{B2185394-3AFD-42B2-9285-3B672C598A56}" dt="2022-04-05T00:11:29.468" v="8269" actId="47"/>
        <pc:sldMkLst>
          <pc:docMk/>
          <pc:sldMk cId="1646232604" sldId="366"/>
        </pc:sldMkLst>
        <pc:spChg chg="add del mod">
          <ac:chgData name="Danett Pepito" userId="ddef1e2176689e9a" providerId="LiveId" clId="{B2185394-3AFD-42B2-9285-3B672C598A56}" dt="2022-04-01T01:27:20.642" v="7251" actId="478"/>
          <ac:spMkLst>
            <pc:docMk/>
            <pc:sldMk cId="1646232604" sldId="366"/>
            <ac:spMk id="5" creationId="{AC962335-4310-4062-AB3B-FE211F59005E}"/>
          </ac:spMkLst>
        </pc:spChg>
        <pc:spChg chg="mod">
          <ac:chgData name="Danett Pepito" userId="ddef1e2176689e9a" providerId="LiveId" clId="{B2185394-3AFD-42B2-9285-3B672C598A56}" dt="2022-04-03T02:43:00.542" v="8046" actId="1076"/>
          <ac:spMkLst>
            <pc:docMk/>
            <pc:sldMk cId="1646232604" sldId="366"/>
            <ac:spMk id="84" creationId="{00000000-0000-0000-0000-000000000000}"/>
          </ac:spMkLst>
        </pc:spChg>
        <pc:spChg chg="del">
          <ac:chgData name="Danett Pepito" userId="ddef1e2176689e9a" providerId="LiveId" clId="{B2185394-3AFD-42B2-9285-3B672C598A56}" dt="2022-04-01T01:27:17.229" v="7250" actId="478"/>
          <ac:spMkLst>
            <pc:docMk/>
            <pc:sldMk cId="1646232604" sldId="366"/>
            <ac:spMk id="85" creationId="{00000000-0000-0000-0000-000000000000}"/>
          </ac:spMkLst>
        </pc:spChg>
        <pc:picChg chg="add ord">
          <ac:chgData name="Danett Pepito" userId="ddef1e2176689e9a" providerId="LiveId" clId="{B2185394-3AFD-42B2-9285-3B672C598A56}" dt="2022-04-01T01:24:41.527" v="7164" actId="167"/>
          <ac:picMkLst>
            <pc:docMk/>
            <pc:sldMk cId="1646232604" sldId="366"/>
            <ac:picMk id="3" creationId="{A7CDB1A6-EAE0-4632-900B-BAED45166A1C}"/>
          </ac:picMkLst>
        </pc:picChg>
        <pc:picChg chg="add del mod modCrop">
          <ac:chgData name="Danett Pepito" userId="ddef1e2176689e9a" providerId="LiveId" clId="{B2185394-3AFD-42B2-9285-3B672C598A56}" dt="2022-04-03T02:40:03.854" v="8001" actId="21"/>
          <ac:picMkLst>
            <pc:docMk/>
            <pc:sldMk cId="1646232604" sldId="366"/>
            <ac:picMk id="4" creationId="{A236C5D5-5655-4255-806B-CC22725518A1}"/>
          </ac:picMkLst>
        </pc:picChg>
        <pc:picChg chg="add mod">
          <ac:chgData name="Danett Pepito" userId="ddef1e2176689e9a" providerId="LiveId" clId="{B2185394-3AFD-42B2-9285-3B672C598A56}" dt="2022-04-03T02:41:55.091" v="8028" actId="1076"/>
          <ac:picMkLst>
            <pc:docMk/>
            <pc:sldMk cId="1646232604" sldId="366"/>
            <ac:picMk id="6" creationId="{F6113C23-3136-4A0F-9A3E-F384224C4B1D}"/>
          </ac:picMkLst>
        </pc:picChg>
        <pc:picChg chg="add mod modCrop">
          <ac:chgData name="Danett Pepito" userId="ddef1e2176689e9a" providerId="LiveId" clId="{B2185394-3AFD-42B2-9285-3B672C598A56}" dt="2022-04-03T02:41:53.140" v="8027" actId="1076"/>
          <ac:picMkLst>
            <pc:docMk/>
            <pc:sldMk cId="1646232604" sldId="366"/>
            <ac:picMk id="7" creationId="{76352005-04A8-4E6D-8704-14DEE2AEA0DB}"/>
          </ac:picMkLst>
        </pc:picChg>
        <pc:picChg chg="add mod">
          <ac:chgData name="Danett Pepito" userId="ddef1e2176689e9a" providerId="LiveId" clId="{B2185394-3AFD-42B2-9285-3B672C598A56}" dt="2022-04-03T02:41:56.784" v="8029" actId="1076"/>
          <ac:picMkLst>
            <pc:docMk/>
            <pc:sldMk cId="1646232604" sldId="366"/>
            <ac:picMk id="9" creationId="{B82F9DF6-81C3-4BA4-AF20-4F9C62D9C979}"/>
          </ac:picMkLst>
        </pc:picChg>
        <pc:picChg chg="add del mod">
          <ac:chgData name="Danett Pepito" userId="ddef1e2176689e9a" providerId="LiveId" clId="{B2185394-3AFD-42B2-9285-3B672C598A56}" dt="2022-04-03T02:41:50.653" v="8026" actId="478"/>
          <ac:picMkLst>
            <pc:docMk/>
            <pc:sldMk cId="1646232604" sldId="366"/>
            <ac:picMk id="11" creationId="{72BE6CA4-3AEE-448D-A53A-276BFCF4B6FD}"/>
          </ac:picMkLst>
        </pc:picChg>
        <pc:picChg chg="add del mod">
          <ac:chgData name="Danett Pepito" userId="ddef1e2176689e9a" providerId="LiveId" clId="{B2185394-3AFD-42B2-9285-3B672C598A56}" dt="2022-04-05T00:11:28.227" v="8268" actId="478"/>
          <ac:picMkLst>
            <pc:docMk/>
            <pc:sldMk cId="1646232604" sldId="366"/>
            <ac:picMk id="13" creationId="{3F93725B-15D9-4BC8-A2DD-B9A6BA990024}"/>
          </ac:picMkLst>
        </pc:picChg>
      </pc:sldChg>
      <pc:sldChg chg="addSp delSp modSp add del mod">
        <pc:chgData name="Danett Pepito" userId="ddef1e2176689e9a" providerId="LiveId" clId="{B2185394-3AFD-42B2-9285-3B672C598A56}" dt="2022-04-03T02:43:56.512" v="8056" actId="47"/>
        <pc:sldMkLst>
          <pc:docMk/>
          <pc:sldMk cId="1285478138" sldId="367"/>
        </pc:sldMkLst>
        <pc:spChg chg="mod">
          <ac:chgData name="Danett Pepito" userId="ddef1e2176689e9a" providerId="LiveId" clId="{B2185394-3AFD-42B2-9285-3B672C598A56}" dt="2022-04-03T02:38:30.366" v="7984" actId="20577"/>
          <ac:spMkLst>
            <pc:docMk/>
            <pc:sldMk cId="1285478138" sldId="367"/>
            <ac:spMk id="84" creationId="{00000000-0000-0000-0000-000000000000}"/>
          </ac:spMkLst>
        </pc:spChg>
        <pc:picChg chg="mod">
          <ac:chgData name="Danett Pepito" userId="ddef1e2176689e9a" providerId="LiveId" clId="{B2185394-3AFD-42B2-9285-3B672C598A56}" dt="2022-04-01T01:31:22.732" v="7310" actId="1076"/>
          <ac:picMkLst>
            <pc:docMk/>
            <pc:sldMk cId="1285478138" sldId="367"/>
            <ac:picMk id="3" creationId="{A7CDB1A6-EAE0-4632-900B-BAED45166A1C}"/>
          </ac:picMkLst>
        </pc:picChg>
        <pc:picChg chg="add del mod">
          <ac:chgData name="Danett Pepito" userId="ddef1e2176689e9a" providerId="LiveId" clId="{B2185394-3AFD-42B2-9285-3B672C598A56}" dt="2022-04-03T02:38:17.743" v="7976" actId="478"/>
          <ac:picMkLst>
            <pc:docMk/>
            <pc:sldMk cId="1285478138" sldId="367"/>
            <ac:picMk id="4" creationId="{A37CDB3D-6974-4738-AB6F-FEC5766658E0}"/>
          </ac:picMkLst>
        </pc:picChg>
        <pc:picChg chg="add del mod">
          <ac:chgData name="Danett Pepito" userId="ddef1e2176689e9a" providerId="LiveId" clId="{B2185394-3AFD-42B2-9285-3B672C598A56}" dt="2022-04-03T02:38:18.617" v="7977" actId="478"/>
          <ac:picMkLst>
            <pc:docMk/>
            <pc:sldMk cId="1285478138" sldId="367"/>
            <ac:picMk id="6" creationId="{81BAAC7A-3A61-42DB-AFED-467AC0A008CB}"/>
          </ac:picMkLst>
        </pc:picChg>
        <pc:picChg chg="del">
          <ac:chgData name="Danett Pepito" userId="ddef1e2176689e9a" providerId="LiveId" clId="{B2185394-3AFD-42B2-9285-3B672C598A56}" dt="2022-04-01T01:29:01.356" v="7277" actId="478"/>
          <ac:picMkLst>
            <pc:docMk/>
            <pc:sldMk cId="1285478138" sldId="367"/>
            <ac:picMk id="7" creationId="{76352005-04A8-4E6D-8704-14DEE2AEA0DB}"/>
          </ac:picMkLst>
        </pc:picChg>
        <pc:picChg chg="add del mod">
          <ac:chgData name="Danett Pepito" userId="ddef1e2176689e9a" providerId="LiveId" clId="{B2185394-3AFD-42B2-9285-3B672C598A56}" dt="2022-04-03T02:38:19.823" v="7978" actId="478"/>
          <ac:picMkLst>
            <pc:docMk/>
            <pc:sldMk cId="1285478138" sldId="367"/>
            <ac:picMk id="9" creationId="{02A55C19-E4F2-4798-ACD1-A52C0865B7CE}"/>
          </ac:picMkLst>
        </pc:picChg>
        <pc:picChg chg="add del mod">
          <ac:chgData name="Danett Pepito" userId="ddef1e2176689e9a" providerId="LiveId" clId="{B2185394-3AFD-42B2-9285-3B672C598A56}" dt="2022-04-03T02:38:21.068" v="7979" actId="478"/>
          <ac:picMkLst>
            <pc:docMk/>
            <pc:sldMk cId="1285478138" sldId="367"/>
            <ac:picMk id="11" creationId="{FD17BD7F-9B23-4699-9CDE-3600F715D801}"/>
          </ac:picMkLst>
        </pc:picChg>
        <pc:picChg chg="add del mod">
          <ac:chgData name="Danett Pepito" userId="ddef1e2176689e9a" providerId="LiveId" clId="{B2185394-3AFD-42B2-9285-3B672C598A56}" dt="2022-04-03T02:38:22.045" v="7980" actId="478"/>
          <ac:picMkLst>
            <pc:docMk/>
            <pc:sldMk cId="1285478138" sldId="367"/>
            <ac:picMk id="13" creationId="{656C6A71-9CD5-4254-808D-9283D00B0B75}"/>
          </ac:picMkLst>
        </pc:picChg>
        <pc:picChg chg="add del mod">
          <ac:chgData name="Danett Pepito" userId="ddef1e2176689e9a" providerId="LiveId" clId="{B2185394-3AFD-42B2-9285-3B672C598A56}" dt="2022-04-03T02:38:26.717" v="7983" actId="478"/>
          <ac:picMkLst>
            <pc:docMk/>
            <pc:sldMk cId="1285478138" sldId="367"/>
            <ac:picMk id="15" creationId="{E7F76283-1349-4102-8F37-8FB6F2F99F45}"/>
          </ac:picMkLst>
        </pc:picChg>
        <pc:picChg chg="add del mod">
          <ac:chgData name="Danett Pepito" userId="ddef1e2176689e9a" providerId="LiveId" clId="{B2185394-3AFD-42B2-9285-3B672C598A56}" dt="2022-04-03T02:38:25.857" v="7982" actId="478"/>
          <ac:picMkLst>
            <pc:docMk/>
            <pc:sldMk cId="1285478138" sldId="367"/>
            <ac:picMk id="17" creationId="{9006D5B1-2196-4C6C-B5D8-22C92E79E633}"/>
          </ac:picMkLst>
        </pc:picChg>
        <pc:picChg chg="add del mod">
          <ac:chgData name="Danett Pepito" userId="ddef1e2176689e9a" providerId="LiveId" clId="{B2185394-3AFD-42B2-9285-3B672C598A56}" dt="2022-04-03T02:38:24.930" v="7981" actId="478"/>
          <ac:picMkLst>
            <pc:docMk/>
            <pc:sldMk cId="1285478138" sldId="367"/>
            <ac:picMk id="19" creationId="{CE794A15-A4C2-4C81-B48C-79C155B7C3C9}"/>
          </ac:picMkLst>
        </pc:picChg>
        <pc:picChg chg="add del mod">
          <ac:chgData name="Danett Pepito" userId="ddef1e2176689e9a" providerId="LiveId" clId="{B2185394-3AFD-42B2-9285-3B672C598A56}" dt="2022-04-03T02:43:54.052" v="8055" actId="478"/>
          <ac:picMkLst>
            <pc:docMk/>
            <pc:sldMk cId="1285478138" sldId="367"/>
            <ac:picMk id="21" creationId="{B19E685D-8693-4265-8543-8D688692D676}"/>
          </ac:picMkLst>
        </pc:picChg>
      </pc:sldChg>
      <pc:sldChg chg="addSp delSp modSp add mod">
        <pc:chgData name="Danett Pepito" userId="ddef1e2176689e9a" providerId="LiveId" clId="{B2185394-3AFD-42B2-9285-3B672C598A56}" dt="2022-04-03T02:31:54.546" v="7900" actId="1076"/>
        <pc:sldMkLst>
          <pc:docMk/>
          <pc:sldMk cId="3973865753" sldId="368"/>
        </pc:sldMkLst>
        <pc:spChg chg="mod">
          <ac:chgData name="Danett Pepito" userId="ddef1e2176689e9a" providerId="LiveId" clId="{B2185394-3AFD-42B2-9285-3B672C598A56}" dt="2022-04-03T02:31:35.927" v="7896" actId="20577"/>
          <ac:spMkLst>
            <pc:docMk/>
            <pc:sldMk cId="3973865753" sldId="368"/>
            <ac:spMk id="2" creationId="{A05DD69A-EFA2-429A-8A89-0C5E2513BB6F}"/>
          </ac:spMkLst>
        </pc:spChg>
        <pc:spChg chg="mod">
          <ac:chgData name="Danett Pepito" userId="ddef1e2176689e9a" providerId="LiveId" clId="{B2185394-3AFD-42B2-9285-3B672C598A56}" dt="2022-04-03T02:31:42.470" v="7898" actId="20577"/>
          <ac:spMkLst>
            <pc:docMk/>
            <pc:sldMk cId="3973865753" sldId="368"/>
            <ac:spMk id="73" creationId="{00000000-0000-0000-0000-000000000000}"/>
          </ac:spMkLst>
        </pc:spChg>
        <pc:graphicFrameChg chg="mod modGraphic">
          <ac:chgData name="Danett Pepito" userId="ddef1e2176689e9a" providerId="LiveId" clId="{B2185394-3AFD-42B2-9285-3B672C598A56}" dt="2022-04-03T02:29:03.435" v="7507" actId="255"/>
          <ac:graphicFrameMkLst>
            <pc:docMk/>
            <pc:sldMk cId="3973865753" sldId="368"/>
            <ac:graphicFrameMk id="8" creationId="{A01146E8-65E9-47A1-A41B-3BA1BBD50574}"/>
          </ac:graphicFrameMkLst>
        </pc:graphicFrameChg>
        <pc:picChg chg="del">
          <ac:chgData name="Danett Pepito" userId="ddef1e2176689e9a" providerId="LiveId" clId="{B2185394-3AFD-42B2-9285-3B672C598A56}" dt="2022-04-03T02:20:16.606" v="7354" actId="478"/>
          <ac:picMkLst>
            <pc:docMk/>
            <pc:sldMk cId="3973865753" sldId="368"/>
            <ac:picMk id="5" creationId="{978613D7-1919-4F4C-BDC2-BA7CFE0D248A}"/>
          </ac:picMkLst>
        </pc:picChg>
        <pc:picChg chg="add del mod">
          <ac:chgData name="Danett Pepito" userId="ddef1e2176689e9a" providerId="LiveId" clId="{B2185394-3AFD-42B2-9285-3B672C598A56}" dt="2022-04-03T02:23:44.640" v="7371" actId="478"/>
          <ac:picMkLst>
            <pc:docMk/>
            <pc:sldMk cId="3973865753" sldId="368"/>
            <ac:picMk id="6" creationId="{24C180C5-225E-42B1-ABD7-DBE7AF15E175}"/>
          </ac:picMkLst>
        </pc:picChg>
        <pc:picChg chg="del">
          <ac:chgData name="Danett Pepito" userId="ddef1e2176689e9a" providerId="LiveId" clId="{B2185394-3AFD-42B2-9285-3B672C598A56}" dt="2022-04-03T02:20:20.318" v="7355" actId="478"/>
          <ac:picMkLst>
            <pc:docMk/>
            <pc:sldMk cId="3973865753" sldId="368"/>
            <ac:picMk id="7" creationId="{DEF177C3-B9E7-48CE-B213-8D4F0CB99A94}"/>
          </ac:picMkLst>
        </pc:picChg>
        <pc:picChg chg="add mod">
          <ac:chgData name="Danett Pepito" userId="ddef1e2176689e9a" providerId="LiveId" clId="{B2185394-3AFD-42B2-9285-3B672C598A56}" dt="2022-04-03T02:31:54.546" v="7900" actId="1076"/>
          <ac:picMkLst>
            <pc:docMk/>
            <pc:sldMk cId="3973865753" sldId="368"/>
            <ac:picMk id="10" creationId="{E66984BF-4A11-4651-809A-0CE7C5B3900C}"/>
          </ac:picMkLst>
        </pc:picChg>
        <pc:picChg chg="add mod">
          <ac:chgData name="Danett Pepito" userId="ddef1e2176689e9a" providerId="LiveId" clId="{B2185394-3AFD-42B2-9285-3B672C598A56}" dt="2022-04-03T02:31:51.933" v="7899" actId="1076"/>
          <ac:picMkLst>
            <pc:docMk/>
            <pc:sldMk cId="3973865753" sldId="368"/>
            <ac:picMk id="12" creationId="{63A6D717-3437-4ADF-9B9F-571422D2F5B5}"/>
          </ac:picMkLst>
        </pc:picChg>
      </pc:sldChg>
      <pc:sldChg chg="addSp delSp modSp add del mod">
        <pc:chgData name="Danett Pepito" userId="ddef1e2176689e9a" providerId="LiveId" clId="{B2185394-3AFD-42B2-9285-3B672C598A56}" dt="2022-04-03T02:43:29.852" v="8050" actId="47"/>
        <pc:sldMkLst>
          <pc:docMk/>
          <pc:sldMk cId="1282073474" sldId="369"/>
        </pc:sldMkLst>
        <pc:spChg chg="mod">
          <ac:chgData name="Danett Pepito" userId="ddef1e2176689e9a" providerId="LiveId" clId="{B2185394-3AFD-42B2-9285-3B672C598A56}" dt="2022-04-03T02:43:12.426" v="8047" actId="1076"/>
          <ac:spMkLst>
            <pc:docMk/>
            <pc:sldMk cId="1282073474" sldId="369"/>
            <ac:spMk id="84" creationId="{00000000-0000-0000-0000-000000000000}"/>
          </ac:spMkLst>
        </pc:spChg>
        <pc:picChg chg="add del mod">
          <ac:chgData name="Danett Pepito" userId="ddef1e2176689e9a" providerId="LiveId" clId="{B2185394-3AFD-42B2-9285-3B672C598A56}" dt="2022-04-03T02:43:26.213" v="8048" actId="478"/>
          <ac:picMkLst>
            <pc:docMk/>
            <pc:sldMk cId="1282073474" sldId="369"/>
            <ac:picMk id="4" creationId="{A6B9C4C3-673E-467F-9445-E4F7F51A4891}"/>
          </ac:picMkLst>
        </pc:picChg>
        <pc:picChg chg="del">
          <ac:chgData name="Danett Pepito" userId="ddef1e2176689e9a" providerId="LiveId" clId="{B2185394-3AFD-42B2-9285-3B672C598A56}" dt="2022-04-03T02:42:07.326" v="8033" actId="478"/>
          <ac:picMkLst>
            <pc:docMk/>
            <pc:sldMk cId="1282073474" sldId="369"/>
            <ac:picMk id="6" creationId="{F6113C23-3136-4A0F-9A3E-F384224C4B1D}"/>
          </ac:picMkLst>
        </pc:picChg>
        <pc:picChg chg="del">
          <ac:chgData name="Danett Pepito" userId="ddef1e2176689e9a" providerId="LiveId" clId="{B2185394-3AFD-42B2-9285-3B672C598A56}" dt="2022-04-03T02:42:06.583" v="8032" actId="478"/>
          <ac:picMkLst>
            <pc:docMk/>
            <pc:sldMk cId="1282073474" sldId="369"/>
            <ac:picMk id="7" creationId="{76352005-04A8-4E6D-8704-14DEE2AEA0DB}"/>
          </ac:picMkLst>
        </pc:picChg>
        <pc:picChg chg="add del mod">
          <ac:chgData name="Danett Pepito" userId="ddef1e2176689e9a" providerId="LiveId" clId="{B2185394-3AFD-42B2-9285-3B672C598A56}" dt="2022-04-03T02:43:26.213" v="8048" actId="478"/>
          <ac:picMkLst>
            <pc:docMk/>
            <pc:sldMk cId="1282073474" sldId="369"/>
            <ac:picMk id="8" creationId="{5D9AC5E7-0636-48CC-848B-DBA92F5059D0}"/>
          </ac:picMkLst>
        </pc:picChg>
        <pc:picChg chg="del">
          <ac:chgData name="Danett Pepito" userId="ddef1e2176689e9a" providerId="LiveId" clId="{B2185394-3AFD-42B2-9285-3B672C598A56}" dt="2022-04-03T02:42:08.114" v="8034" actId="478"/>
          <ac:picMkLst>
            <pc:docMk/>
            <pc:sldMk cId="1282073474" sldId="369"/>
            <ac:picMk id="9" creationId="{B82F9DF6-81C3-4BA4-AF20-4F9C62D9C979}"/>
          </ac:picMkLst>
        </pc:picChg>
      </pc:sldChg>
      <pc:sldChg chg="addSp delSp modSp add del mod">
        <pc:chgData name="Danett Pepito" userId="ddef1e2176689e9a" providerId="LiveId" clId="{B2185394-3AFD-42B2-9285-3B672C598A56}" dt="2022-04-05T00:11:23.333" v="8267" actId="47"/>
        <pc:sldMkLst>
          <pc:docMk/>
          <pc:sldMk cId="2275912393" sldId="370"/>
        </pc:sldMkLst>
        <pc:picChg chg="del">
          <ac:chgData name="Danett Pepito" userId="ddef1e2176689e9a" providerId="LiveId" clId="{B2185394-3AFD-42B2-9285-3B672C598A56}" dt="2022-04-03T02:43:32.171" v="8051" actId="478"/>
          <ac:picMkLst>
            <pc:docMk/>
            <pc:sldMk cId="2275912393" sldId="370"/>
            <ac:picMk id="6" creationId="{F6113C23-3136-4A0F-9A3E-F384224C4B1D}"/>
          </ac:picMkLst>
        </pc:picChg>
        <pc:picChg chg="del">
          <ac:chgData name="Danett Pepito" userId="ddef1e2176689e9a" providerId="LiveId" clId="{B2185394-3AFD-42B2-9285-3B672C598A56}" dt="2022-04-03T02:43:32.870" v="8052" actId="478"/>
          <ac:picMkLst>
            <pc:docMk/>
            <pc:sldMk cId="2275912393" sldId="370"/>
            <ac:picMk id="7" creationId="{76352005-04A8-4E6D-8704-14DEE2AEA0DB}"/>
          </ac:picMkLst>
        </pc:picChg>
        <pc:picChg chg="add mod">
          <ac:chgData name="Danett Pepito" userId="ddef1e2176689e9a" providerId="LiveId" clId="{B2185394-3AFD-42B2-9285-3B672C598A56}" dt="2022-04-03T02:45:29.916" v="8066" actId="1076"/>
          <ac:picMkLst>
            <pc:docMk/>
            <pc:sldMk cId="2275912393" sldId="370"/>
            <ac:picMk id="8" creationId="{CC399DB6-EDA7-4D17-A079-84A5684BD8E1}"/>
          </ac:picMkLst>
        </pc:picChg>
        <pc:picChg chg="del">
          <ac:chgData name="Danett Pepito" userId="ddef1e2176689e9a" providerId="LiveId" clId="{B2185394-3AFD-42B2-9285-3B672C598A56}" dt="2022-04-03T02:43:33.966" v="8053" actId="478"/>
          <ac:picMkLst>
            <pc:docMk/>
            <pc:sldMk cId="2275912393" sldId="370"/>
            <ac:picMk id="9" creationId="{B82F9DF6-81C3-4BA4-AF20-4F9C62D9C979}"/>
          </ac:picMkLst>
        </pc:picChg>
        <pc:picChg chg="add mod">
          <ac:chgData name="Danett Pepito" userId="ddef1e2176689e9a" providerId="LiveId" clId="{B2185394-3AFD-42B2-9285-3B672C598A56}" dt="2022-04-03T02:45:29.548" v="8065" actId="1076"/>
          <ac:picMkLst>
            <pc:docMk/>
            <pc:sldMk cId="2275912393" sldId="370"/>
            <ac:picMk id="10" creationId="{773FABA7-C1D9-42B0-A394-31A72DC8F573}"/>
          </ac:picMkLst>
        </pc:picChg>
        <pc:picChg chg="add del mod">
          <ac:chgData name="Danett Pepito" userId="ddef1e2176689e9a" providerId="LiveId" clId="{B2185394-3AFD-42B2-9285-3B672C598A56}" dt="2022-04-03T02:45:29.181" v="8064"/>
          <ac:picMkLst>
            <pc:docMk/>
            <pc:sldMk cId="2275912393" sldId="370"/>
            <ac:picMk id="11" creationId="{2B12356D-79D6-4467-BE10-2832D25ABACF}"/>
          </ac:picMkLst>
        </pc:picChg>
      </pc:sldChg>
      <pc:sldChg chg="addSp delSp modSp add mod modTransition">
        <pc:chgData name="Danett Pepito" userId="ddef1e2176689e9a" providerId="LiveId" clId="{B2185394-3AFD-42B2-9285-3B672C598A56}" dt="2022-04-05T00:11:37.826" v="8272"/>
        <pc:sldMkLst>
          <pc:docMk/>
          <pc:sldMk cId="298768224" sldId="371"/>
        </pc:sldMkLst>
        <pc:spChg chg="add del mod">
          <ac:chgData name="Danett Pepito" userId="ddef1e2176689e9a" providerId="LiveId" clId="{B2185394-3AFD-42B2-9285-3B672C598A56}" dt="2022-04-04T23:59:28.558" v="8126" actId="478"/>
          <ac:spMkLst>
            <pc:docMk/>
            <pc:sldMk cId="298768224" sldId="371"/>
            <ac:spMk id="6" creationId="{A7BC491F-8013-42EB-93C9-C37A793F7C88}"/>
          </ac:spMkLst>
        </pc:spChg>
        <pc:spChg chg="add del mod">
          <ac:chgData name="Danett Pepito" userId="ddef1e2176689e9a" providerId="LiveId" clId="{B2185394-3AFD-42B2-9285-3B672C598A56}" dt="2022-04-05T00:11:01.959" v="8220" actId="1076"/>
          <ac:spMkLst>
            <pc:docMk/>
            <pc:sldMk cId="298768224" sldId="371"/>
            <ac:spMk id="84" creationId="{00000000-0000-0000-0000-000000000000}"/>
          </ac:spMkLst>
        </pc:spChg>
        <pc:picChg chg="mod">
          <ac:chgData name="Danett Pepito" userId="ddef1e2176689e9a" providerId="LiveId" clId="{B2185394-3AFD-42B2-9285-3B672C598A56}" dt="2022-04-04T23:59:51.638" v="8135" actId="14100"/>
          <ac:picMkLst>
            <pc:docMk/>
            <pc:sldMk cId="298768224" sldId="371"/>
            <ac:picMk id="3" creationId="{A7CDB1A6-EAE0-4632-900B-BAED45166A1C}"/>
          </ac:picMkLst>
        </pc:picChg>
        <pc:picChg chg="add del mod">
          <ac:chgData name="Danett Pepito" userId="ddef1e2176689e9a" providerId="LiveId" clId="{B2185394-3AFD-42B2-9285-3B672C598A56}" dt="2022-04-04T23:59:36.585" v="8130" actId="478"/>
          <ac:picMkLst>
            <pc:docMk/>
            <pc:sldMk cId="298768224" sldId="371"/>
            <ac:picMk id="4" creationId="{A42F2892-1918-475E-9EB3-B1E4D59D7B5D}"/>
          </ac:picMkLst>
        </pc:picChg>
        <pc:picChg chg="del">
          <ac:chgData name="Danett Pepito" userId="ddef1e2176689e9a" providerId="LiveId" clId="{B2185394-3AFD-42B2-9285-3B672C598A56}" dt="2022-04-04T23:57:52.754" v="8118" actId="478"/>
          <ac:picMkLst>
            <pc:docMk/>
            <pc:sldMk cId="298768224" sldId="371"/>
            <ac:picMk id="8" creationId="{CC399DB6-EDA7-4D17-A079-84A5684BD8E1}"/>
          </ac:picMkLst>
        </pc:picChg>
        <pc:picChg chg="add mod">
          <ac:chgData name="Danett Pepito" userId="ddef1e2176689e9a" providerId="LiveId" clId="{B2185394-3AFD-42B2-9285-3B672C598A56}" dt="2022-04-05T00:05:04.900" v="8182" actId="1076"/>
          <ac:picMkLst>
            <pc:docMk/>
            <pc:sldMk cId="298768224" sldId="371"/>
            <ac:picMk id="9" creationId="{016E6EB9-5F2F-4A29-A79E-A570593FE541}"/>
          </ac:picMkLst>
        </pc:picChg>
        <pc:picChg chg="del">
          <ac:chgData name="Danett Pepito" userId="ddef1e2176689e9a" providerId="LiveId" clId="{B2185394-3AFD-42B2-9285-3B672C598A56}" dt="2022-04-04T23:57:53.719" v="8119" actId="478"/>
          <ac:picMkLst>
            <pc:docMk/>
            <pc:sldMk cId="298768224" sldId="371"/>
            <ac:picMk id="10" creationId="{773FABA7-C1D9-42B0-A394-31A72DC8F573}"/>
          </ac:picMkLst>
        </pc:picChg>
      </pc:sldChg>
      <pc:sldChg chg="addSp delSp modSp add mod modTransition">
        <pc:chgData name="Danett Pepito" userId="ddef1e2176689e9a" providerId="LiveId" clId="{B2185394-3AFD-42B2-9285-3B672C598A56}" dt="2022-04-05T00:12:00.618" v="8273"/>
        <pc:sldMkLst>
          <pc:docMk/>
          <pc:sldMk cId="787740742" sldId="372"/>
        </pc:sldMkLst>
        <pc:spChg chg="add del mod">
          <ac:chgData name="Danett Pepito" userId="ddef1e2176689e9a" providerId="LiveId" clId="{B2185394-3AFD-42B2-9285-3B672C598A56}" dt="2022-04-05T00:00:34.838" v="8144" actId="478"/>
          <ac:spMkLst>
            <pc:docMk/>
            <pc:sldMk cId="787740742" sldId="372"/>
            <ac:spMk id="6" creationId="{9FC93459-A7C1-4FA0-8962-043E897139EB}"/>
          </ac:spMkLst>
        </pc:spChg>
        <pc:spChg chg="del">
          <ac:chgData name="Danett Pepito" userId="ddef1e2176689e9a" providerId="LiveId" clId="{B2185394-3AFD-42B2-9285-3B672C598A56}" dt="2022-04-05T00:00:28.925" v="8143" actId="478"/>
          <ac:spMkLst>
            <pc:docMk/>
            <pc:sldMk cId="787740742" sldId="372"/>
            <ac:spMk id="84" creationId="{00000000-0000-0000-0000-000000000000}"/>
          </ac:spMkLst>
        </pc:spChg>
        <pc:picChg chg="add mod">
          <ac:chgData name="Danett Pepito" userId="ddef1e2176689e9a" providerId="LiveId" clId="{B2185394-3AFD-42B2-9285-3B672C598A56}" dt="2022-04-05T00:04:40.448" v="8179" actId="1076"/>
          <ac:picMkLst>
            <pc:docMk/>
            <pc:sldMk cId="787740742" sldId="372"/>
            <ac:picMk id="4" creationId="{09ED8F4A-3FDE-4E3C-BFF2-8100C929ECD3}"/>
          </ac:picMkLst>
        </pc:picChg>
        <pc:picChg chg="add mod modCrop">
          <ac:chgData name="Danett Pepito" userId="ddef1e2176689e9a" providerId="LiveId" clId="{B2185394-3AFD-42B2-9285-3B672C598A56}" dt="2022-04-05T00:05:45.700" v="8185" actId="14100"/>
          <ac:picMkLst>
            <pc:docMk/>
            <pc:sldMk cId="787740742" sldId="372"/>
            <ac:picMk id="8" creationId="{31F5C6EB-25FE-4071-A072-85C6963CC7FF}"/>
          </ac:picMkLst>
        </pc:picChg>
        <pc:picChg chg="del">
          <ac:chgData name="Danett Pepito" userId="ddef1e2176689e9a" providerId="LiveId" clId="{B2185394-3AFD-42B2-9285-3B672C598A56}" dt="2022-04-05T00:00:25.572" v="8142" actId="478"/>
          <ac:picMkLst>
            <pc:docMk/>
            <pc:sldMk cId="787740742" sldId="372"/>
            <ac:picMk id="9" creationId="{016E6EB9-5F2F-4A29-A79E-A570593FE541}"/>
          </ac:picMkLst>
        </pc:picChg>
      </pc:sldChg>
      <pc:sldChg chg="addSp delSp modSp add mod modTransition">
        <pc:chgData name="Danett Pepito" userId="ddef1e2176689e9a" providerId="LiveId" clId="{B2185394-3AFD-42B2-9285-3B672C598A56}" dt="2022-04-05T00:12:04.220" v="8274"/>
        <pc:sldMkLst>
          <pc:docMk/>
          <pc:sldMk cId="1044789503" sldId="373"/>
        </pc:sldMkLst>
        <pc:picChg chg="del">
          <ac:chgData name="Danett Pepito" userId="ddef1e2176689e9a" providerId="LiveId" clId="{B2185394-3AFD-42B2-9285-3B672C598A56}" dt="2022-04-05T00:03:44.792" v="8176" actId="478"/>
          <ac:picMkLst>
            <pc:docMk/>
            <pc:sldMk cId="1044789503" sldId="373"/>
            <ac:picMk id="4" creationId="{09ED8F4A-3FDE-4E3C-BFF2-8100C929ECD3}"/>
          </ac:picMkLst>
        </pc:picChg>
        <pc:picChg chg="add del mod">
          <ac:chgData name="Danett Pepito" userId="ddef1e2176689e9a" providerId="LiveId" clId="{B2185394-3AFD-42B2-9285-3B672C598A56}" dt="2022-04-05T00:02:51.003" v="8163" actId="478"/>
          <ac:picMkLst>
            <pc:docMk/>
            <pc:sldMk cId="1044789503" sldId="373"/>
            <ac:picMk id="5" creationId="{9EC7CDEB-528A-4494-A2D3-DF2D06DE2091}"/>
          </ac:picMkLst>
        </pc:picChg>
        <pc:picChg chg="add mod modCrop">
          <ac:chgData name="Danett Pepito" userId="ddef1e2176689e9a" providerId="LiveId" clId="{B2185394-3AFD-42B2-9285-3B672C598A56}" dt="2022-04-05T00:05:41.360" v="8184" actId="14100"/>
          <ac:picMkLst>
            <pc:docMk/>
            <pc:sldMk cId="1044789503" sldId="373"/>
            <ac:picMk id="7" creationId="{98DD978B-0468-49DB-B02F-FFF0E7D04BA1}"/>
          </ac:picMkLst>
        </pc:picChg>
        <pc:picChg chg="del">
          <ac:chgData name="Danett Pepito" userId="ddef1e2176689e9a" providerId="LiveId" clId="{B2185394-3AFD-42B2-9285-3B672C598A56}" dt="2022-04-05T00:03:51.659" v="8178" actId="478"/>
          <ac:picMkLst>
            <pc:docMk/>
            <pc:sldMk cId="1044789503" sldId="373"/>
            <ac:picMk id="8" creationId="{31F5C6EB-25FE-4071-A072-85C6963CC7FF}"/>
          </ac:picMkLst>
        </pc:picChg>
        <pc:picChg chg="add mod modCrop">
          <ac:chgData name="Danett Pepito" userId="ddef1e2176689e9a" providerId="LiveId" clId="{B2185394-3AFD-42B2-9285-3B672C598A56}" dt="2022-04-05T00:09:20.550" v="8205" actId="1076"/>
          <ac:picMkLst>
            <pc:docMk/>
            <pc:sldMk cId="1044789503" sldId="373"/>
            <ac:picMk id="10" creationId="{161AF035-ACE2-41FE-A184-CC0CD2D53539}"/>
          </ac:picMkLst>
        </pc:picChg>
      </pc:sldChg>
      <pc:sldChg chg="addSp delSp modSp add mod modTransition">
        <pc:chgData name="Danett Pepito" userId="ddef1e2176689e9a" providerId="LiveId" clId="{B2185394-3AFD-42B2-9285-3B672C598A56}" dt="2022-04-05T00:12:33.494" v="8276"/>
        <pc:sldMkLst>
          <pc:docMk/>
          <pc:sldMk cId="3617358631" sldId="374"/>
        </pc:sldMkLst>
        <pc:spChg chg="add mod">
          <ac:chgData name="Danett Pepito" userId="ddef1e2176689e9a" providerId="LiveId" clId="{B2185394-3AFD-42B2-9285-3B672C598A56}" dt="2022-04-05T00:11:20.140" v="8266" actId="1076"/>
          <ac:spMkLst>
            <pc:docMk/>
            <pc:sldMk cId="3617358631" sldId="374"/>
            <ac:spMk id="8" creationId="{4BEA42CA-3481-41D9-8724-DAE5692D67FF}"/>
          </ac:spMkLst>
        </pc:spChg>
        <pc:picChg chg="add mod modCrop">
          <ac:chgData name="Danett Pepito" userId="ddef1e2176689e9a" providerId="LiveId" clId="{B2185394-3AFD-42B2-9285-3B672C598A56}" dt="2022-04-05T00:09:54.653" v="8214" actId="1076"/>
          <ac:picMkLst>
            <pc:docMk/>
            <pc:sldMk cId="3617358631" sldId="374"/>
            <ac:picMk id="4" creationId="{FCF44E92-79B2-47DD-A5A7-B4A5DFED9569}"/>
          </ac:picMkLst>
        </pc:picChg>
        <pc:picChg chg="del">
          <ac:chgData name="Danett Pepito" userId="ddef1e2176689e9a" providerId="LiveId" clId="{B2185394-3AFD-42B2-9285-3B672C598A56}" dt="2022-04-05T00:09:55.988" v="8215" actId="478"/>
          <ac:picMkLst>
            <pc:docMk/>
            <pc:sldMk cId="3617358631" sldId="374"/>
            <ac:picMk id="7" creationId="{98DD978B-0468-49DB-B02F-FFF0E7D04BA1}"/>
          </ac:picMkLst>
        </pc:picChg>
        <pc:picChg chg="add mod">
          <ac:chgData name="Danett Pepito" userId="ddef1e2176689e9a" providerId="LiveId" clId="{B2185394-3AFD-42B2-9285-3B672C598A56}" dt="2022-04-05T00:11:33.800" v="8271" actId="1076"/>
          <ac:picMkLst>
            <pc:docMk/>
            <pc:sldMk cId="3617358631" sldId="374"/>
            <ac:picMk id="9" creationId="{0256D4E1-722A-48A5-A0B6-0CF1EFE7FDC4}"/>
          </ac:picMkLst>
        </pc:picChg>
        <pc:picChg chg="del">
          <ac:chgData name="Danett Pepito" userId="ddef1e2176689e9a" providerId="LiveId" clId="{B2185394-3AFD-42B2-9285-3B672C598A56}" dt="2022-04-05T00:09:58.209" v="8216" actId="478"/>
          <ac:picMkLst>
            <pc:docMk/>
            <pc:sldMk cId="3617358631" sldId="374"/>
            <ac:picMk id="10" creationId="{161AF035-ACE2-41FE-A184-CC0CD2D53539}"/>
          </ac:picMkLst>
        </pc:picChg>
      </pc:sldChg>
      <pc:sldChg chg="addSp modSp add mod ord">
        <pc:chgData name="Danett Pepito" userId="ddef1e2176689e9a" providerId="LiveId" clId="{B2185394-3AFD-42B2-9285-3B672C598A56}" dt="2022-04-12T21:18:01.989" v="11147" actId="20577"/>
        <pc:sldMkLst>
          <pc:docMk/>
          <pc:sldMk cId="3825548815" sldId="375"/>
        </pc:sldMkLst>
        <pc:spChg chg="mod">
          <ac:chgData name="Danett Pepito" userId="ddef1e2176689e9a" providerId="LiveId" clId="{B2185394-3AFD-42B2-9285-3B672C598A56}" dt="2022-04-12T21:18:01.989" v="11147" actId="20577"/>
          <ac:spMkLst>
            <pc:docMk/>
            <pc:sldMk cId="3825548815" sldId="375"/>
            <ac:spMk id="5" creationId="{23446694-BBBF-4604-AFD0-34D1C423443E}"/>
          </ac:spMkLst>
        </pc:spChg>
        <pc:spChg chg="add mod">
          <ac:chgData name="Danett Pepito" userId="ddef1e2176689e9a" providerId="LiveId" clId="{B2185394-3AFD-42B2-9285-3B672C598A56}" dt="2022-04-12T21:17:24.301" v="10974" actId="1076"/>
          <ac:spMkLst>
            <pc:docMk/>
            <pc:sldMk cId="3825548815" sldId="375"/>
            <ac:spMk id="6" creationId="{7730DD71-90FC-4930-B434-99AA036ECE23}"/>
          </ac:spMkLst>
        </pc:spChg>
        <pc:spChg chg="mod">
          <ac:chgData name="Danett Pepito" userId="ddef1e2176689e9a" providerId="LiveId" clId="{B2185394-3AFD-42B2-9285-3B672C598A56}" dt="2022-04-11T22:15:53.144" v="8419" actId="20577"/>
          <ac:spMkLst>
            <pc:docMk/>
            <pc:sldMk cId="3825548815" sldId="375"/>
            <ac:spMk id="90" creationId="{00000000-0000-0000-0000-000000000000}"/>
          </ac:spMkLst>
        </pc:spChg>
      </pc:sldChg>
      <pc:sldChg chg="addSp modSp add mod">
        <pc:chgData name="Danett Pepito" userId="ddef1e2176689e9a" providerId="LiveId" clId="{B2185394-3AFD-42B2-9285-3B672C598A56}" dt="2022-04-12T21:31:52.236" v="12104" actId="20577"/>
        <pc:sldMkLst>
          <pc:docMk/>
          <pc:sldMk cId="171110782" sldId="376"/>
        </pc:sldMkLst>
        <pc:spChg chg="mod">
          <ac:chgData name="Danett Pepito" userId="ddef1e2176689e9a" providerId="LiveId" clId="{B2185394-3AFD-42B2-9285-3B672C598A56}" dt="2022-04-12T21:31:52.236" v="12104" actId="20577"/>
          <ac:spMkLst>
            <pc:docMk/>
            <pc:sldMk cId="171110782" sldId="376"/>
            <ac:spMk id="5" creationId="{23446694-BBBF-4604-AFD0-34D1C423443E}"/>
          </ac:spMkLst>
        </pc:spChg>
        <pc:spChg chg="add mod">
          <ac:chgData name="Danett Pepito" userId="ddef1e2176689e9a" providerId="LiveId" clId="{B2185394-3AFD-42B2-9285-3B672C598A56}" dt="2022-04-12T21:29:56.183" v="11589" actId="1076"/>
          <ac:spMkLst>
            <pc:docMk/>
            <pc:sldMk cId="171110782" sldId="376"/>
            <ac:spMk id="6" creationId="{C9F9C8F0-460E-42C4-AB80-1A7133FB786E}"/>
          </ac:spMkLst>
        </pc:spChg>
        <pc:spChg chg="mod">
          <ac:chgData name="Danett Pepito" userId="ddef1e2176689e9a" providerId="LiveId" clId="{B2185394-3AFD-42B2-9285-3B672C598A56}" dt="2022-04-11T22:25:08.932" v="10175" actId="20577"/>
          <ac:spMkLst>
            <pc:docMk/>
            <pc:sldMk cId="171110782" sldId="376"/>
            <ac:spMk id="9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6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6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60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7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6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158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41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24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50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548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266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1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38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639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672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2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c10fef63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c10fef6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Paste screenshots of your initial Trello board / task decomposition on this slide.  If you have a long list, you might need to break it up into several columns.  Delete this instruction when you are done.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23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97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24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623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674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5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920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955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56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489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3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499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502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2407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06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74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237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064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993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371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1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168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271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0999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619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0488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286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25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346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460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3135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156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845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419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64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0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048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598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26410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7368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8070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4725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58773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0266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8597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6982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61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3430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480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9814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743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292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462514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58622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881603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767854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58437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extLst>
      <p:ext uri="{BB962C8B-B14F-4D97-AF65-F5344CB8AC3E}">
        <p14:creationId xmlns:p14="http://schemas.microsoft.com/office/powerpoint/2010/main" val="24265145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trialling of components assisted in the development of a high-quality outcome</a:t>
            </a:r>
            <a:endParaRPr/>
          </a:p>
        </p:txBody>
      </p:sp>
    </p:spTree>
    <p:extLst>
      <p:ext uri="{BB962C8B-B14F-4D97-AF65-F5344CB8AC3E}">
        <p14:creationId xmlns:p14="http://schemas.microsoft.com/office/powerpoint/2010/main" val="557099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Trello%20Board" TargetMode="External"/><Relationship Id="rId4" Type="http://schemas.openxmlformats.org/officeDocument/2006/relationships/hyperlink" Target="GitHub%20Repository"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0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9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1A116A5F-5E16-41FF-87B6-5D7F2072BECA}"/>
              </a:ext>
            </a:extLst>
          </p:cNvPr>
          <p:cNvPicPr>
            <a:picLocks noChangeAspect="1"/>
          </p:cNvPicPr>
          <p:nvPr/>
        </p:nvPicPr>
        <p:blipFill>
          <a:blip r:embed="rId3"/>
          <a:stretch>
            <a:fillRect/>
          </a:stretch>
        </p:blipFill>
        <p:spPr>
          <a:xfrm>
            <a:off x="0" y="0"/>
            <a:ext cx="9144000" cy="5135562"/>
          </a:xfrm>
          <a:prstGeom prst="rect">
            <a:avLst/>
          </a:prstGeom>
        </p:spPr>
      </p:pic>
      <p:sp>
        <p:nvSpPr>
          <p:cNvPr id="54" name="Google Shape;54;p13"/>
          <p:cNvSpPr txBox="1">
            <a:spLocks noGrp="1"/>
          </p:cNvSpPr>
          <p:nvPr>
            <p:ph type="title"/>
          </p:nvPr>
        </p:nvSpPr>
        <p:spPr>
          <a:xfrm>
            <a:off x="311700" y="405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2">
                    <a:lumMod val="75000"/>
                  </a:schemeClr>
                </a:solidFill>
                <a:latin typeface="Avenir Next LT Pro" panose="020B0504020202020204" pitchFamily="34" charset="0"/>
              </a:rPr>
              <a:t>D’s Nuts Chatbot</a:t>
            </a:r>
            <a:endParaRPr dirty="0">
              <a:solidFill>
                <a:schemeClr val="bg2">
                  <a:lumMod val="75000"/>
                </a:schemeClr>
              </a:solidFill>
              <a:latin typeface="Avenir Next LT Pro" panose="020B0504020202020204" pitchFamily="34" charset="0"/>
            </a:endParaRPr>
          </a:p>
        </p:txBody>
      </p:sp>
      <p:sp>
        <p:nvSpPr>
          <p:cNvPr id="55" name="Google Shape;55;p13"/>
          <p:cNvSpPr txBox="1">
            <a:spLocks noGrp="1"/>
          </p:cNvSpPr>
          <p:nvPr>
            <p:ph type="body" idx="1"/>
          </p:nvPr>
        </p:nvSpPr>
        <p:spPr>
          <a:xfrm>
            <a:off x="311700" y="1383200"/>
            <a:ext cx="8520600" cy="1270685"/>
          </a:xfrm>
          <a:prstGeom prst="rect">
            <a:avLst/>
          </a:prstGeom>
          <a:noFill/>
          <a:ln w="28575" cap="flat" cmpd="sng">
            <a:solidFill>
              <a:srgbClr val="E6BFB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 to github Repository: </a:t>
            </a:r>
            <a:r>
              <a:rPr lang="en-NZ" sz="2000" b="1" dirty="0">
                <a:solidFill>
                  <a:schemeClr val="bg2">
                    <a:lumMod val="75000"/>
                  </a:schemeClr>
                </a:solidFill>
                <a:latin typeface="Avenir Next LT Pro" panose="020B0504020202020204" pitchFamily="34" charset="0"/>
                <a:hlinkClick r:id="rId4">
                  <a:extLst>
                    <a:ext uri="{A12FA001-AC4F-418D-AE19-62706E023703}">
                      <ahyp:hlinkClr xmlns:ahyp="http://schemas.microsoft.com/office/drawing/2018/hyperlinkcolor" val="tx"/>
                    </a:ext>
                  </a:extLst>
                </a:hlinkClick>
              </a:rPr>
              <a:t>GitHub Repository</a:t>
            </a:r>
            <a:r>
              <a:rPr lang="en-NZ" sz="2000" b="1" dirty="0">
                <a:solidFill>
                  <a:schemeClr val="bg2">
                    <a:lumMod val="75000"/>
                  </a:schemeClr>
                </a:solidFill>
                <a:latin typeface="Avenir Next LT Pro" panose="020B0504020202020204" pitchFamily="34" charset="0"/>
              </a:rPr>
              <a:t> </a:t>
            </a:r>
            <a:endParaRPr sz="2000" b="1" dirty="0">
              <a:solidFill>
                <a:schemeClr val="bg2">
                  <a:lumMod val="75000"/>
                </a:schemeClr>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endParaRPr sz="2000" dirty="0">
              <a:solidFill>
                <a:srgbClr val="E1AEA3"/>
              </a:solidFill>
              <a:latin typeface="Avenir Next LT Pro" panose="020B0504020202020204" pitchFamily="34" charset="0"/>
            </a:endParaRPr>
          </a:p>
          <a:p>
            <a:pPr marL="0" lvl="0" indent="0" algn="l" rtl="0">
              <a:lnSpc>
                <a:spcPct val="100000"/>
              </a:lnSpc>
              <a:spcBef>
                <a:spcPts val="0"/>
              </a:spcBef>
              <a:spcAft>
                <a:spcPts val="0"/>
              </a:spcAft>
              <a:buClr>
                <a:schemeClr val="dk1"/>
              </a:buClr>
              <a:buSzPts val="1100"/>
              <a:buFont typeface="Arial"/>
              <a:buNone/>
            </a:pPr>
            <a:r>
              <a:rPr lang="en" sz="2000" b="1" dirty="0">
                <a:solidFill>
                  <a:srgbClr val="E1AEA3"/>
                </a:solidFill>
                <a:latin typeface="Avenir Next LT Pro" panose="020B0504020202020204" pitchFamily="34" charset="0"/>
              </a:rPr>
              <a:t>Links to trello board / project management tools: </a:t>
            </a:r>
            <a:r>
              <a:rPr lang="en-NZ" sz="2000" b="1" dirty="0">
                <a:solidFill>
                  <a:schemeClr val="bg2">
                    <a:lumMod val="75000"/>
                  </a:schemeClr>
                </a:solidFill>
                <a:latin typeface="Avenir Next LT Pro" panose="020B0504020202020204" pitchFamily="34" charset="0"/>
                <a:hlinkClick r:id="rId5">
                  <a:extLst>
                    <a:ext uri="{A12FA001-AC4F-418D-AE19-62706E023703}">
                      <ahyp:hlinkClr xmlns:ahyp="http://schemas.microsoft.com/office/drawing/2018/hyperlinkcolor" val="tx"/>
                    </a:ext>
                  </a:extLst>
                </a:hlinkClick>
              </a:rPr>
              <a:t>Trello Board</a:t>
            </a:r>
            <a:r>
              <a:rPr lang="en-NZ" sz="2000" b="1" dirty="0">
                <a:solidFill>
                  <a:schemeClr val="bg2">
                    <a:lumMod val="75000"/>
                  </a:schemeClr>
                </a:solidFill>
                <a:latin typeface="Avenir Next LT Pro" panose="020B0504020202020204" pitchFamily="34" charset="0"/>
              </a:rPr>
              <a:t>  </a:t>
            </a:r>
            <a:endParaRPr sz="2000" dirty="0">
              <a:solidFill>
                <a:schemeClr val="bg2">
                  <a:lumMod val="75000"/>
                </a:schemeClr>
              </a:solidFill>
              <a:latin typeface="Avenir Next LT Pro" panose="020B0504020202020204" pitchFamily="34" charset="0"/>
            </a:endParaRPr>
          </a:p>
        </p:txBody>
      </p:sp>
      <p:graphicFrame>
        <p:nvGraphicFramePr>
          <p:cNvPr id="56" name="Google Shape;56;p13"/>
          <p:cNvGraphicFramePr/>
          <p:nvPr>
            <p:extLst>
              <p:ext uri="{D42A27DB-BD31-4B8C-83A1-F6EECF244321}">
                <p14:modId xmlns:p14="http://schemas.microsoft.com/office/powerpoint/2010/main" val="3062653520"/>
              </p:ext>
            </p:extLst>
          </p:nvPr>
        </p:nvGraphicFramePr>
        <p:xfrm>
          <a:off x="311700" y="3077800"/>
          <a:ext cx="8520600" cy="1504252"/>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dirty="0">
                          <a:solidFill>
                            <a:srgbClr val="E1AEA3"/>
                          </a:solidFill>
                          <a:latin typeface="Avenir Next LT Pro" panose="020B0504020202020204" pitchFamily="34" charset="0"/>
                        </a:rPr>
                        <a:t>You MUST provide evidence showing how the problem has been decomposed, how the components have been developed and trialled, and of how they have been assembled and tested to create a final, working outcome.</a:t>
                      </a:r>
                      <a:endParaRPr sz="2000" b="1" i="1" dirty="0">
                        <a:solidFill>
                          <a:srgbClr val="E1AEA3"/>
                        </a:solidFill>
                        <a:latin typeface="Avenir Next LT Pro" panose="020B0504020202020204" pitchFamily="34" charset="0"/>
                      </a:endParaRPr>
                    </a:p>
                  </a:txBody>
                  <a:tcPr marL="63500" marR="63500" marT="63500" marB="63500">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E71BBA-192B-4973-9443-5E59B5128A45}"/>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needs to be considered because it ensures that my program performs as it should. In doing so, it helps users meet their goals and needs effectively. If the program crashes or gives incorrect output, user will become frustrated. Programs that don’t work correctly are of limited use and in real life, if a program does not function it could cause harm and/or damage the reputation if the developer.</a:t>
            </a: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9554496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A7CDB1A6-EAE0-4632-900B-BAED45166A1C}"/>
              </a:ext>
            </a:extLst>
          </p:cNvPr>
          <p:cNvPicPr>
            <a:picLocks noChangeAspect="1"/>
          </p:cNvPicPr>
          <p:nvPr/>
        </p:nvPicPr>
        <p:blipFill>
          <a:blip r:embed="rId3"/>
          <a:stretch>
            <a:fillRect/>
          </a:stretch>
        </p:blipFill>
        <p:spPr>
          <a:xfrm>
            <a:off x="0" y="-60959"/>
            <a:ext cx="9144000" cy="5200002"/>
          </a:xfrm>
          <a:prstGeom prst="rect">
            <a:avLst/>
          </a:prstGeom>
        </p:spPr>
      </p:pic>
      <p:pic>
        <p:nvPicPr>
          <p:cNvPr id="4" name="Picture 3">
            <a:extLst>
              <a:ext uri="{FF2B5EF4-FFF2-40B4-BE49-F238E27FC236}">
                <a16:creationId xmlns:a16="http://schemas.microsoft.com/office/drawing/2014/main" id="{FCF44E92-79B2-47DD-A5A7-B4A5DFED9569}"/>
              </a:ext>
            </a:extLst>
          </p:cNvPr>
          <p:cNvPicPr>
            <a:picLocks noChangeAspect="1"/>
          </p:cNvPicPr>
          <p:nvPr/>
        </p:nvPicPr>
        <p:blipFill rotWithShape="1">
          <a:blip r:embed="rId4"/>
          <a:srcRect t="24724" b="40"/>
          <a:stretch/>
        </p:blipFill>
        <p:spPr>
          <a:xfrm>
            <a:off x="923124" y="-60959"/>
            <a:ext cx="7565957" cy="1172095"/>
          </a:xfrm>
          <a:prstGeom prst="rect">
            <a:avLst/>
          </a:prstGeom>
        </p:spPr>
      </p:pic>
      <p:sp>
        <p:nvSpPr>
          <p:cNvPr id="8" name="Google Shape;84;p18">
            <a:extLst>
              <a:ext uri="{FF2B5EF4-FFF2-40B4-BE49-F238E27FC236}">
                <a16:creationId xmlns:a16="http://schemas.microsoft.com/office/drawing/2014/main" id="{4BEA42CA-3481-41D9-8724-DAE5692D67FF}"/>
              </a:ext>
            </a:extLst>
          </p:cNvPr>
          <p:cNvSpPr txBox="1">
            <a:spLocks noGrp="1"/>
          </p:cNvSpPr>
          <p:nvPr>
            <p:ph type="title"/>
          </p:nvPr>
        </p:nvSpPr>
        <p:spPr>
          <a:xfrm>
            <a:off x="268686" y="1196183"/>
            <a:ext cx="795219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1">
                    <a:lumMod val="50000"/>
                  </a:schemeClr>
                </a:solidFill>
                <a:latin typeface="Avenir Next LT Pro" panose="020B0504020202020204" pitchFamily="34" charset="0"/>
              </a:rPr>
              <a:t>Comments (of bugs)</a:t>
            </a:r>
            <a:endParaRPr b="1" dirty="0">
              <a:solidFill>
                <a:schemeClr val="bg1">
                  <a:lumMod val="50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0256D4E1-722A-48A5-A0B6-0CF1EFE7FDC4}"/>
              </a:ext>
            </a:extLst>
          </p:cNvPr>
          <p:cNvPicPr>
            <a:picLocks noChangeAspect="1"/>
          </p:cNvPicPr>
          <p:nvPr/>
        </p:nvPicPr>
        <p:blipFill>
          <a:blip r:embed="rId5"/>
          <a:stretch>
            <a:fillRect/>
          </a:stretch>
        </p:blipFill>
        <p:spPr>
          <a:xfrm>
            <a:off x="438620" y="1949978"/>
            <a:ext cx="3636418" cy="339500"/>
          </a:xfrm>
          <a:prstGeom prst="rect">
            <a:avLst/>
          </a:prstGeom>
        </p:spPr>
      </p:pic>
    </p:spTree>
    <p:extLst>
      <p:ext uri="{BB962C8B-B14F-4D97-AF65-F5344CB8AC3E}">
        <p14:creationId xmlns:p14="http://schemas.microsoft.com/office/powerpoint/2010/main" val="3617358631"/>
      </p:ext>
    </p:extLst>
  </p:cSld>
  <p:clrMapOvr>
    <a:masterClrMapping/>
  </p:clrMapOvr>
  <mc:AlternateContent xmlns:mc="http://schemas.openxmlformats.org/markup-compatibility/2006" xmlns:p14="http://schemas.microsoft.com/office/powerpoint/2010/main">
    <mc:Choice Requires="p14">
      <p:transition spd="slow" p14:dur="3000">
        <p14:pan dir="u"/>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54EA32-E662-4445-BFBB-8548DBB30511}"/>
              </a:ext>
            </a:extLst>
          </p:cNvPr>
          <p:cNvPicPr>
            <a:picLocks noChangeAspect="1"/>
          </p:cNvPicPr>
          <p:nvPr/>
        </p:nvPicPr>
        <p:blipFill>
          <a:blip r:embed="rId2"/>
          <a:stretch>
            <a:fillRect/>
          </a:stretch>
        </p:blipFill>
        <p:spPr>
          <a:xfrm>
            <a:off x="0" y="-60959"/>
            <a:ext cx="9144000" cy="5199516"/>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2323740" y="1740231"/>
            <a:ext cx="4496520" cy="1597135"/>
          </a:xfrm>
        </p:spPr>
        <p:txBody>
          <a:bodyPr/>
          <a:lstStyle/>
          <a:p>
            <a:pPr algn="ctr"/>
            <a:r>
              <a:rPr lang="en-US" sz="5000" b="1" dirty="0">
                <a:solidFill>
                  <a:schemeClr val="bg1">
                    <a:lumMod val="50000"/>
                  </a:schemeClr>
                </a:solidFill>
                <a:latin typeface="Avenir Next LT Pro" panose="020B0504020202020204" pitchFamily="34" charset="0"/>
              </a:rPr>
              <a:t>Python Code Conventions</a:t>
            </a:r>
            <a:endParaRPr lang="en-NZ" sz="5000" b="1" dirty="0">
              <a:solidFill>
                <a:schemeClr val="bg1">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602139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F7320DF4-2590-465A-AB55-C61282D8B15F}"/>
              </a:ext>
            </a:extLst>
          </p:cNvPr>
          <p:cNvPicPr>
            <a:picLocks noChangeAspect="1"/>
          </p:cNvPicPr>
          <p:nvPr/>
        </p:nvPicPr>
        <p:blipFill>
          <a:blip r:embed="rId3"/>
          <a:stretch>
            <a:fillRect/>
          </a:stretch>
        </p:blipFill>
        <p:spPr>
          <a:xfrm>
            <a:off x="0" y="11114"/>
            <a:ext cx="9144000" cy="5121272"/>
          </a:xfrm>
          <a:prstGeom prst="rect">
            <a:avLst/>
          </a:prstGeom>
        </p:spPr>
      </p:pic>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b="1" dirty="0">
                <a:solidFill>
                  <a:schemeClr val="bg1">
                    <a:lumMod val="50000"/>
                  </a:schemeClr>
                </a:solidFill>
                <a:latin typeface="Avenir Next LT Pro" panose="020B0504020202020204" pitchFamily="34" charset="0"/>
              </a:rPr>
              <a:t>Python convention testing (PEP8) – Before </a:t>
            </a:r>
            <a:endParaRPr b="1" dirty="0">
              <a:solidFill>
                <a:schemeClr val="bg1">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22032324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DA25A30A-4AF2-4694-B920-FB3B4FA2287F}"/>
              </a:ext>
            </a:extLst>
          </p:cNvPr>
          <p:cNvPicPr>
            <a:picLocks noChangeAspect="1"/>
          </p:cNvPicPr>
          <p:nvPr/>
        </p:nvPicPr>
        <p:blipFill>
          <a:blip r:embed="rId3"/>
          <a:stretch>
            <a:fillRect/>
          </a:stretch>
        </p:blipFill>
        <p:spPr>
          <a:xfrm>
            <a:off x="0" y="4943"/>
            <a:ext cx="9144000" cy="5133613"/>
          </a:xfrm>
          <a:prstGeom prst="rect">
            <a:avLst/>
          </a:prstGeom>
        </p:spPr>
      </p:pic>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b="1" dirty="0">
                <a:solidFill>
                  <a:schemeClr val="bg1">
                    <a:lumMod val="50000"/>
                  </a:schemeClr>
                </a:solidFill>
                <a:latin typeface="Avenir Next LT Pro" panose="020B0504020202020204" pitchFamily="34" charset="0"/>
              </a:rPr>
              <a:t>Python convention testing (PEP8) – After </a:t>
            </a:r>
            <a:endParaRPr b="1" dirty="0">
              <a:solidFill>
                <a:schemeClr val="bg1">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24225925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pic>
        <p:nvPicPr>
          <p:cNvPr id="3" name="Picture 2">
            <a:extLst>
              <a:ext uri="{FF2B5EF4-FFF2-40B4-BE49-F238E27FC236}">
                <a16:creationId xmlns:a16="http://schemas.microsoft.com/office/drawing/2014/main" id="{42FCC126-3AFE-4929-B85A-6BC006F7A380}"/>
              </a:ext>
            </a:extLst>
          </p:cNvPr>
          <p:cNvPicPr>
            <a:picLocks noChangeAspect="1"/>
          </p:cNvPicPr>
          <p:nvPr/>
        </p:nvPicPr>
        <p:blipFill>
          <a:blip r:embed="rId3"/>
          <a:stretch>
            <a:fillRect/>
          </a:stretch>
        </p:blipFill>
        <p:spPr>
          <a:xfrm>
            <a:off x="0" y="0"/>
            <a:ext cx="9144000" cy="5133566"/>
          </a:xfrm>
          <a:prstGeom prst="rect">
            <a:avLst/>
          </a:prstGeom>
        </p:spPr>
      </p:pic>
      <p:sp>
        <p:nvSpPr>
          <p:cNvPr id="90" name="Google Shape;90;p19"/>
          <p:cNvSpPr txBox="1">
            <a:spLocks noGrp="1"/>
          </p:cNvSpPr>
          <p:nvPr>
            <p:ph type="body" idx="1"/>
          </p:nvPr>
        </p:nvSpPr>
        <p:spPr>
          <a:xfrm>
            <a:off x="311700" y="268160"/>
            <a:ext cx="8520600" cy="143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800" b="1" dirty="0">
                <a:solidFill>
                  <a:schemeClr val="bg1">
                    <a:lumMod val="50000"/>
                  </a:schemeClr>
                </a:solidFill>
                <a:latin typeface="Avenir Next LT Pro" panose="020B0504020202020204" pitchFamily="34" charset="0"/>
              </a:rPr>
              <a:t>Discussion - Planning</a:t>
            </a:r>
            <a:br>
              <a:rPr lang="en" b="1" dirty="0">
                <a:solidFill>
                  <a:schemeClr val="bg1">
                    <a:lumMod val="50000"/>
                  </a:schemeClr>
                </a:solidFill>
                <a:latin typeface="Avenir Next LT Pro" panose="020B0504020202020204" pitchFamily="34" charset="0"/>
              </a:rPr>
            </a:br>
            <a:r>
              <a:rPr lang="en" dirty="0">
                <a:solidFill>
                  <a:schemeClr val="bg1">
                    <a:lumMod val="50000"/>
                  </a:schemeClr>
                </a:solidFill>
                <a:latin typeface="Avenir Next LT Pro" panose="020B0504020202020204" pitchFamily="34" charset="0"/>
              </a:rPr>
              <a:t>(</a:t>
            </a:r>
            <a:r>
              <a:rPr lang="en" i="1" dirty="0">
                <a:solidFill>
                  <a:schemeClr val="bg1">
                    <a:lumMod val="50000"/>
                  </a:schemeClr>
                </a:solidFill>
                <a:latin typeface="Avenir Next LT Pro" panose="020B0504020202020204" pitchFamily="34" charset="0"/>
              </a:rPr>
              <a:t>how the information from planning, testing and trialling of components assisted in the development of a high-quality outcome)</a:t>
            </a:r>
            <a:endParaRPr dirty="0">
              <a:solidFill>
                <a:schemeClr val="bg1">
                  <a:lumMod val="50000"/>
                </a:schemeClr>
              </a:solidFill>
              <a:latin typeface="Avenir Next LT Pro" panose="020B0504020202020204" pitchFamily="34" charset="0"/>
            </a:endParaRPr>
          </a:p>
        </p:txBody>
      </p:sp>
      <p:sp>
        <p:nvSpPr>
          <p:cNvPr id="5" name="Google Shape;90;p19">
            <a:extLst>
              <a:ext uri="{FF2B5EF4-FFF2-40B4-BE49-F238E27FC236}">
                <a16:creationId xmlns:a16="http://schemas.microsoft.com/office/drawing/2014/main" id="{23446694-BBBF-4604-AFD0-34D1C423443E}"/>
              </a:ext>
            </a:extLst>
          </p:cNvPr>
          <p:cNvSpPr txBox="1">
            <a:spLocks/>
          </p:cNvSpPr>
          <p:nvPr/>
        </p:nvSpPr>
        <p:spPr>
          <a:xfrm>
            <a:off x="311700" y="1485900"/>
            <a:ext cx="8520600" cy="3520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GB" dirty="0">
                <a:solidFill>
                  <a:schemeClr val="bg1">
                    <a:lumMod val="50000"/>
                  </a:schemeClr>
                </a:solidFill>
                <a:latin typeface="Avenir Next LT Pro" panose="020B0504020202020204" pitchFamily="34" charset="0"/>
              </a:rPr>
              <a:t>I planned my D’s Nuts Program using the visual work management tool, Trello; using their Kanban board template. I broke down the different parts of the Achievement standard in a decomposition, which I then broke down further to each individual component of the program, ending up with 9 different components. Using Trello’s Kanban board template helped me develop a high quality outcome because I could conceptualize exactly what I needed to do and by when (to organize my time as well). I had a section for backlog, to do, doing, and done. This helped me understand which sections needed more work and I could always look back to see where the program needed improvement. This way, I wouldn’t forget </a:t>
            </a:r>
          </a:p>
        </p:txBody>
      </p:sp>
      <p:sp>
        <p:nvSpPr>
          <p:cNvPr id="6" name="Google Shape;90;p19">
            <a:extLst>
              <a:ext uri="{FF2B5EF4-FFF2-40B4-BE49-F238E27FC236}">
                <a16:creationId xmlns:a16="http://schemas.microsoft.com/office/drawing/2014/main" id="{7730DD71-90FC-4930-B434-99AA036ECE23}"/>
              </a:ext>
            </a:extLst>
          </p:cNvPr>
          <p:cNvSpPr txBox="1">
            <a:spLocks/>
          </p:cNvSpPr>
          <p:nvPr/>
        </p:nvSpPr>
        <p:spPr>
          <a:xfrm>
            <a:off x="1914990" y="4830956"/>
            <a:ext cx="4923240" cy="302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GB" sz="1100" dirty="0">
                <a:solidFill>
                  <a:schemeClr val="bg1">
                    <a:lumMod val="50000"/>
                  </a:schemeClr>
                </a:solidFill>
                <a:latin typeface="Avenir Next LT Pro" panose="020B0504020202020204" pitchFamily="34" charset="0"/>
              </a:rPr>
              <a:t>The planning – did it actually help you? Did it help you think about bits of the program – (broke down the achievement standard – then broke it down to each individual program)</a:t>
            </a:r>
          </a:p>
          <a:p>
            <a:pPr marL="0" indent="0">
              <a:spcAft>
                <a:spcPts val="1600"/>
              </a:spcAft>
              <a:buFont typeface="Arial"/>
              <a:buNone/>
            </a:pPr>
            <a:r>
              <a:rPr lang="en-GB" sz="1100" dirty="0">
                <a:solidFill>
                  <a:schemeClr val="bg1">
                    <a:lumMod val="50000"/>
                  </a:schemeClr>
                </a:solidFill>
                <a:latin typeface="Avenir Next LT Pro" panose="020B0504020202020204" pitchFamily="34" charset="0"/>
              </a:rPr>
              <a:t>Used Trello – then each component I did another Trello and broke it down in </a:t>
            </a:r>
          </a:p>
          <a:p>
            <a:pPr marL="0" indent="0">
              <a:spcAft>
                <a:spcPts val="1600"/>
              </a:spcAft>
              <a:buFont typeface="Arial"/>
              <a:buNone/>
            </a:pPr>
            <a:r>
              <a:rPr lang="en-GB" sz="1100" dirty="0">
                <a:solidFill>
                  <a:schemeClr val="bg1">
                    <a:lumMod val="50000"/>
                  </a:schemeClr>
                </a:solidFill>
                <a:latin typeface="Avenir Next LT Pro" panose="020B0504020202020204" pitchFamily="34" charset="0"/>
              </a:rPr>
              <a:t>High quality outcome helped me conceptualize exactly what I needed to do and speed it up </a:t>
            </a:r>
          </a:p>
          <a:p>
            <a:pPr marL="0" indent="0">
              <a:spcAft>
                <a:spcPts val="1600"/>
              </a:spcAft>
              <a:buFont typeface="Arial"/>
              <a:buNone/>
            </a:pPr>
            <a:r>
              <a:rPr lang="en-GB" sz="1100" dirty="0">
                <a:solidFill>
                  <a:schemeClr val="bg1">
                    <a:lumMod val="50000"/>
                  </a:schemeClr>
                </a:solidFill>
                <a:latin typeface="Avenir Next LT Pro" panose="020B0504020202020204" pitchFamily="34" charset="0"/>
              </a:rPr>
              <a:t>Know what I need for each component</a:t>
            </a:r>
          </a:p>
          <a:p>
            <a:pPr marL="0" indent="0">
              <a:spcAft>
                <a:spcPts val="1600"/>
              </a:spcAft>
              <a:buFont typeface="Arial"/>
              <a:buNone/>
            </a:pPr>
            <a:r>
              <a:rPr lang="en-GB" sz="1100" dirty="0">
                <a:solidFill>
                  <a:schemeClr val="bg1">
                    <a:lumMod val="50000"/>
                  </a:schemeClr>
                </a:solidFill>
                <a:latin typeface="Avenir Next LT Pro" panose="020B0504020202020204" pitchFamily="34" charset="0"/>
              </a:rPr>
              <a:t>Combined instructions from the achievement standard and the instructions</a:t>
            </a:r>
          </a:p>
        </p:txBody>
      </p:sp>
    </p:spTree>
    <p:extLst>
      <p:ext uri="{BB962C8B-B14F-4D97-AF65-F5344CB8AC3E}">
        <p14:creationId xmlns:p14="http://schemas.microsoft.com/office/powerpoint/2010/main" val="38255488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pic>
        <p:nvPicPr>
          <p:cNvPr id="3" name="Picture 2">
            <a:extLst>
              <a:ext uri="{FF2B5EF4-FFF2-40B4-BE49-F238E27FC236}">
                <a16:creationId xmlns:a16="http://schemas.microsoft.com/office/drawing/2014/main" id="{42FCC126-3AFE-4929-B85A-6BC006F7A380}"/>
              </a:ext>
            </a:extLst>
          </p:cNvPr>
          <p:cNvPicPr>
            <a:picLocks noChangeAspect="1"/>
          </p:cNvPicPr>
          <p:nvPr/>
        </p:nvPicPr>
        <p:blipFill>
          <a:blip r:embed="rId3"/>
          <a:stretch>
            <a:fillRect/>
          </a:stretch>
        </p:blipFill>
        <p:spPr>
          <a:xfrm>
            <a:off x="0" y="0"/>
            <a:ext cx="9144000" cy="5133566"/>
          </a:xfrm>
          <a:prstGeom prst="rect">
            <a:avLst/>
          </a:prstGeom>
        </p:spPr>
      </p:pic>
      <p:sp>
        <p:nvSpPr>
          <p:cNvPr id="90" name="Google Shape;90;p19"/>
          <p:cNvSpPr txBox="1">
            <a:spLocks noGrp="1"/>
          </p:cNvSpPr>
          <p:nvPr>
            <p:ph type="body" idx="1"/>
          </p:nvPr>
        </p:nvSpPr>
        <p:spPr>
          <a:xfrm>
            <a:off x="311700" y="268160"/>
            <a:ext cx="8520600" cy="143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800" b="1" dirty="0">
                <a:solidFill>
                  <a:schemeClr val="bg1">
                    <a:lumMod val="50000"/>
                  </a:schemeClr>
                </a:solidFill>
                <a:latin typeface="Avenir Next LT Pro" panose="020B0504020202020204" pitchFamily="34" charset="0"/>
              </a:rPr>
              <a:t>Discussion</a:t>
            </a:r>
            <a:r>
              <a:rPr lang="en" b="1" dirty="0">
                <a:solidFill>
                  <a:schemeClr val="bg1">
                    <a:lumMod val="50000"/>
                  </a:schemeClr>
                </a:solidFill>
                <a:latin typeface="Avenir Next LT Pro" panose="020B0504020202020204" pitchFamily="34" charset="0"/>
              </a:rPr>
              <a:t> </a:t>
            </a:r>
            <a:r>
              <a:rPr lang="en" sz="2800" b="1" dirty="0">
                <a:solidFill>
                  <a:schemeClr val="bg1">
                    <a:lumMod val="50000"/>
                  </a:schemeClr>
                </a:solidFill>
                <a:latin typeface="Avenir Next LT Pro" panose="020B0504020202020204" pitchFamily="34" charset="0"/>
              </a:rPr>
              <a:t>– Testing</a:t>
            </a:r>
            <a:r>
              <a:rPr lang="en" b="1" dirty="0">
                <a:solidFill>
                  <a:schemeClr val="bg1">
                    <a:lumMod val="50000"/>
                  </a:schemeClr>
                </a:solidFill>
                <a:latin typeface="Avenir Next LT Pro" panose="020B0504020202020204" pitchFamily="34" charset="0"/>
              </a:rPr>
              <a:t> (what, how did you do it?, how did it help?)</a:t>
            </a:r>
            <a:br>
              <a:rPr lang="en" b="1" dirty="0">
                <a:solidFill>
                  <a:schemeClr val="bg1">
                    <a:lumMod val="50000"/>
                  </a:schemeClr>
                </a:solidFill>
                <a:latin typeface="Avenir Next LT Pro" panose="020B0504020202020204" pitchFamily="34" charset="0"/>
              </a:rPr>
            </a:br>
            <a:r>
              <a:rPr lang="en" dirty="0">
                <a:solidFill>
                  <a:schemeClr val="bg1">
                    <a:lumMod val="50000"/>
                  </a:schemeClr>
                </a:solidFill>
                <a:latin typeface="Avenir Next LT Pro" panose="020B0504020202020204" pitchFamily="34" charset="0"/>
              </a:rPr>
              <a:t>(</a:t>
            </a:r>
            <a:r>
              <a:rPr lang="en" i="1" dirty="0">
                <a:solidFill>
                  <a:schemeClr val="bg1">
                    <a:lumMod val="50000"/>
                  </a:schemeClr>
                </a:solidFill>
                <a:latin typeface="Avenir Next LT Pro" panose="020B0504020202020204" pitchFamily="34" charset="0"/>
              </a:rPr>
              <a:t>how the information from planning, testing and trialling of components assisted in the development of a high-quality outcome)</a:t>
            </a:r>
            <a:endParaRPr dirty="0">
              <a:solidFill>
                <a:schemeClr val="bg1">
                  <a:lumMod val="50000"/>
                </a:schemeClr>
              </a:solidFill>
              <a:latin typeface="Avenir Next LT Pro" panose="020B0504020202020204" pitchFamily="34" charset="0"/>
            </a:endParaRPr>
          </a:p>
        </p:txBody>
      </p:sp>
      <p:sp>
        <p:nvSpPr>
          <p:cNvPr id="5" name="Google Shape;90;p19">
            <a:extLst>
              <a:ext uri="{FF2B5EF4-FFF2-40B4-BE49-F238E27FC236}">
                <a16:creationId xmlns:a16="http://schemas.microsoft.com/office/drawing/2014/main" id="{23446694-BBBF-4604-AFD0-34D1C423443E}"/>
              </a:ext>
            </a:extLst>
          </p:cNvPr>
          <p:cNvSpPr txBox="1">
            <a:spLocks/>
          </p:cNvSpPr>
          <p:nvPr/>
        </p:nvSpPr>
        <p:spPr>
          <a:xfrm>
            <a:off x="311700" y="1699260"/>
            <a:ext cx="8520600" cy="14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GB" dirty="0">
                <a:solidFill>
                  <a:schemeClr val="bg1">
                    <a:lumMod val="50000"/>
                  </a:schemeClr>
                </a:solidFill>
                <a:latin typeface="Avenir Next LT Pro" panose="020B0504020202020204" pitchFamily="34" charset="0"/>
              </a:rPr>
              <a:t>I tested my program during and after each component and its integration into the main program. I took screenshots of evidence to prove my code, and I was able to find more mistakes to make my code more robust and to make sure it works. I could quickly identify problems when I was developing each component further. </a:t>
            </a:r>
          </a:p>
        </p:txBody>
      </p:sp>
      <p:sp>
        <p:nvSpPr>
          <p:cNvPr id="6" name="Google Shape;90;p19">
            <a:extLst>
              <a:ext uri="{FF2B5EF4-FFF2-40B4-BE49-F238E27FC236}">
                <a16:creationId xmlns:a16="http://schemas.microsoft.com/office/drawing/2014/main" id="{3B415AA6-B123-4655-84D7-747642C51318}"/>
              </a:ext>
            </a:extLst>
          </p:cNvPr>
          <p:cNvSpPr txBox="1">
            <a:spLocks/>
          </p:cNvSpPr>
          <p:nvPr/>
        </p:nvSpPr>
        <p:spPr>
          <a:xfrm>
            <a:off x="791760" y="2566783"/>
            <a:ext cx="4671780" cy="14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GB" sz="1100" dirty="0">
                <a:solidFill>
                  <a:schemeClr val="bg1">
                    <a:lumMod val="50000"/>
                  </a:schemeClr>
                </a:solidFill>
                <a:latin typeface="Avenir Next LT Pro" panose="020B0504020202020204" pitchFamily="34" charset="0"/>
              </a:rPr>
              <a:t>Testing took a long period- testing with expected boundaries and invalid input</a:t>
            </a:r>
          </a:p>
          <a:p>
            <a:pPr marL="0" indent="0">
              <a:spcAft>
                <a:spcPts val="1600"/>
              </a:spcAft>
              <a:buFont typeface="Arial"/>
              <a:buNone/>
            </a:pPr>
            <a:r>
              <a:rPr lang="en-GB" sz="1100" dirty="0">
                <a:solidFill>
                  <a:schemeClr val="bg1">
                    <a:lumMod val="50000"/>
                  </a:schemeClr>
                </a:solidFill>
                <a:latin typeface="Avenir Next LT Pro" panose="020B0504020202020204" pitchFamily="34" charset="0"/>
              </a:rPr>
              <a:t>Screenshots of evidence to prove my code, I was able to find more mistakes to make my code more robust and (testing to make sure it works)</a:t>
            </a:r>
          </a:p>
          <a:p>
            <a:pPr marL="0" indent="0">
              <a:spcAft>
                <a:spcPts val="1600"/>
              </a:spcAft>
              <a:buFont typeface="Arial"/>
              <a:buNone/>
            </a:pPr>
            <a:r>
              <a:rPr lang="en-GB" sz="1100" dirty="0">
                <a:solidFill>
                  <a:schemeClr val="bg1">
                    <a:lumMod val="50000"/>
                  </a:schemeClr>
                </a:solidFill>
                <a:latin typeface="Avenir Next LT Pro" panose="020B0504020202020204" pitchFamily="34" charset="0"/>
              </a:rPr>
              <a:t>Quickly identify problems, (talk about expected and invalid boundaries)</a:t>
            </a:r>
          </a:p>
          <a:p>
            <a:pPr marL="0" indent="0">
              <a:spcAft>
                <a:spcPts val="1600"/>
              </a:spcAft>
              <a:buFont typeface="Arial"/>
              <a:buNone/>
            </a:pPr>
            <a:r>
              <a:rPr lang="en-GB" sz="1100" dirty="0">
                <a:solidFill>
                  <a:schemeClr val="bg1">
                    <a:lumMod val="50000"/>
                  </a:schemeClr>
                </a:solidFill>
                <a:latin typeface="Avenir Next LT Pro" panose="020B0504020202020204" pitchFamily="34" charset="0"/>
              </a:rPr>
              <a:t>Integrated into main – tested again – to see any errors</a:t>
            </a:r>
          </a:p>
          <a:p>
            <a:pPr marL="0" indent="0">
              <a:spcAft>
                <a:spcPts val="1600"/>
              </a:spcAft>
              <a:buFont typeface="Arial"/>
              <a:buNone/>
            </a:pPr>
            <a:r>
              <a:rPr lang="en-GB" sz="1100" i="1" dirty="0">
                <a:solidFill>
                  <a:schemeClr val="bg1">
                    <a:lumMod val="50000"/>
                  </a:schemeClr>
                </a:solidFill>
                <a:latin typeface="Avenir Next LT Pro" panose="020B0504020202020204" pitchFamily="34" charset="0"/>
              </a:rPr>
              <a:t>Planned, created, tested, improved integrate, test, improve, trialled, improved)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pic>
        <p:nvPicPr>
          <p:cNvPr id="3" name="Picture 2">
            <a:extLst>
              <a:ext uri="{FF2B5EF4-FFF2-40B4-BE49-F238E27FC236}">
                <a16:creationId xmlns:a16="http://schemas.microsoft.com/office/drawing/2014/main" id="{42FCC126-3AFE-4929-B85A-6BC006F7A380}"/>
              </a:ext>
            </a:extLst>
          </p:cNvPr>
          <p:cNvPicPr>
            <a:picLocks noChangeAspect="1"/>
          </p:cNvPicPr>
          <p:nvPr/>
        </p:nvPicPr>
        <p:blipFill>
          <a:blip r:embed="rId3"/>
          <a:stretch>
            <a:fillRect/>
          </a:stretch>
        </p:blipFill>
        <p:spPr>
          <a:xfrm>
            <a:off x="0" y="0"/>
            <a:ext cx="9144000" cy="5133566"/>
          </a:xfrm>
          <a:prstGeom prst="rect">
            <a:avLst/>
          </a:prstGeom>
        </p:spPr>
      </p:pic>
      <p:sp>
        <p:nvSpPr>
          <p:cNvPr id="90" name="Google Shape;90;p19"/>
          <p:cNvSpPr txBox="1">
            <a:spLocks noGrp="1"/>
          </p:cNvSpPr>
          <p:nvPr>
            <p:ph type="body" idx="1"/>
          </p:nvPr>
        </p:nvSpPr>
        <p:spPr>
          <a:xfrm>
            <a:off x="311700" y="268160"/>
            <a:ext cx="8520600" cy="143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800" b="1" dirty="0">
                <a:solidFill>
                  <a:schemeClr val="bg1">
                    <a:lumMod val="50000"/>
                  </a:schemeClr>
                </a:solidFill>
                <a:latin typeface="Avenir Next LT Pro" panose="020B0504020202020204" pitchFamily="34" charset="0"/>
              </a:rPr>
              <a:t>Discussion</a:t>
            </a:r>
            <a:r>
              <a:rPr lang="en" b="1" dirty="0">
                <a:solidFill>
                  <a:schemeClr val="bg1">
                    <a:lumMod val="50000"/>
                  </a:schemeClr>
                </a:solidFill>
                <a:latin typeface="Avenir Next LT Pro" panose="020B0504020202020204" pitchFamily="34" charset="0"/>
              </a:rPr>
              <a:t>  </a:t>
            </a:r>
            <a:r>
              <a:rPr lang="en" sz="2800" b="1" dirty="0">
                <a:solidFill>
                  <a:schemeClr val="bg1">
                    <a:lumMod val="50000"/>
                  </a:schemeClr>
                </a:solidFill>
                <a:latin typeface="Avenir Next LT Pro" panose="020B0504020202020204" pitchFamily="34" charset="0"/>
              </a:rPr>
              <a:t>- Trialling </a:t>
            </a:r>
            <a:br>
              <a:rPr lang="en" b="1" dirty="0">
                <a:solidFill>
                  <a:schemeClr val="bg1">
                    <a:lumMod val="50000"/>
                  </a:schemeClr>
                </a:solidFill>
                <a:latin typeface="Avenir Next LT Pro" panose="020B0504020202020204" pitchFamily="34" charset="0"/>
              </a:rPr>
            </a:br>
            <a:r>
              <a:rPr lang="en" dirty="0">
                <a:solidFill>
                  <a:schemeClr val="bg1">
                    <a:lumMod val="50000"/>
                  </a:schemeClr>
                </a:solidFill>
                <a:latin typeface="Avenir Next LT Pro" panose="020B0504020202020204" pitchFamily="34" charset="0"/>
              </a:rPr>
              <a:t>(</a:t>
            </a:r>
            <a:r>
              <a:rPr lang="en" i="1" dirty="0">
                <a:solidFill>
                  <a:schemeClr val="bg1">
                    <a:lumMod val="50000"/>
                  </a:schemeClr>
                </a:solidFill>
                <a:latin typeface="Avenir Next LT Pro" panose="020B0504020202020204" pitchFamily="34" charset="0"/>
              </a:rPr>
              <a:t>how the information from planning, testing and trialling of components assisted in the development of a high-quality outcome)</a:t>
            </a:r>
            <a:endParaRPr dirty="0">
              <a:solidFill>
                <a:schemeClr val="bg1">
                  <a:lumMod val="50000"/>
                </a:schemeClr>
              </a:solidFill>
              <a:latin typeface="Avenir Next LT Pro" panose="020B0504020202020204" pitchFamily="34" charset="0"/>
            </a:endParaRPr>
          </a:p>
        </p:txBody>
      </p:sp>
      <p:sp>
        <p:nvSpPr>
          <p:cNvPr id="5" name="Google Shape;90;p19">
            <a:extLst>
              <a:ext uri="{FF2B5EF4-FFF2-40B4-BE49-F238E27FC236}">
                <a16:creationId xmlns:a16="http://schemas.microsoft.com/office/drawing/2014/main" id="{23446694-BBBF-4604-AFD0-34D1C423443E}"/>
              </a:ext>
            </a:extLst>
          </p:cNvPr>
          <p:cNvSpPr txBox="1">
            <a:spLocks/>
          </p:cNvSpPr>
          <p:nvPr/>
        </p:nvSpPr>
        <p:spPr>
          <a:xfrm>
            <a:off x="311700" y="1699260"/>
            <a:ext cx="8520600" cy="31760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GB" dirty="0">
                <a:solidFill>
                  <a:schemeClr val="bg1">
                    <a:lumMod val="50000"/>
                  </a:schemeClr>
                </a:solidFill>
                <a:latin typeface="Avenir Next LT Pro" panose="020B0504020202020204" pitchFamily="34" charset="0"/>
              </a:rPr>
              <a:t>I trialled my program to make sure that it made sense and it flows correctly. I trialled this by getting as much critical feedback as I could from a range of users. By doing so, I could get the perspective of other users, instead of myself, to make sure that what the program was asking for and delivering made sure that it made sense to everybody to ensure a high quality program. Along </a:t>
            </a:r>
            <a:r>
              <a:rPr lang="en-GB">
                <a:solidFill>
                  <a:schemeClr val="bg1">
                    <a:lumMod val="50000"/>
                  </a:schemeClr>
                </a:solidFill>
                <a:latin typeface="Avenir Next LT Pro" panose="020B0504020202020204" pitchFamily="34" charset="0"/>
              </a:rPr>
              <a:t>with this, I also  </a:t>
            </a:r>
            <a:endParaRPr lang="en-GB" dirty="0">
              <a:solidFill>
                <a:schemeClr val="bg1">
                  <a:lumMod val="50000"/>
                </a:schemeClr>
              </a:solidFill>
              <a:latin typeface="Avenir Next LT Pro" panose="020B0504020202020204" pitchFamily="34" charset="0"/>
            </a:endParaRPr>
          </a:p>
        </p:txBody>
      </p:sp>
      <p:sp>
        <p:nvSpPr>
          <p:cNvPr id="6" name="Google Shape;90;p19">
            <a:extLst>
              <a:ext uri="{FF2B5EF4-FFF2-40B4-BE49-F238E27FC236}">
                <a16:creationId xmlns:a16="http://schemas.microsoft.com/office/drawing/2014/main" id="{C9F9C8F0-460E-42C4-AB80-1A7133FB786E}"/>
              </a:ext>
            </a:extLst>
          </p:cNvPr>
          <p:cNvSpPr txBox="1">
            <a:spLocks/>
          </p:cNvSpPr>
          <p:nvPr/>
        </p:nvSpPr>
        <p:spPr>
          <a:xfrm>
            <a:off x="2917020" y="2824279"/>
            <a:ext cx="4603920" cy="24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lvl="1" indent="0">
              <a:spcAft>
                <a:spcPts val="1600"/>
              </a:spcAft>
              <a:buNone/>
            </a:pPr>
            <a:r>
              <a:rPr lang="en-GB" sz="700" dirty="0">
                <a:solidFill>
                  <a:schemeClr val="bg1">
                    <a:lumMod val="50000"/>
                  </a:schemeClr>
                </a:solidFill>
                <a:latin typeface="Avenir Next LT Pro" panose="020B0504020202020204" pitchFamily="34" charset="0"/>
              </a:rPr>
              <a:t>Trialling – (not testing that it works, but does it make sense – flows, works correctly)</a:t>
            </a:r>
          </a:p>
          <a:p>
            <a:pPr marL="457200" lvl="1" indent="0">
              <a:spcAft>
                <a:spcPts val="1600"/>
              </a:spcAft>
              <a:buNone/>
            </a:pPr>
            <a:r>
              <a:rPr lang="en-GB" sz="700" dirty="0">
                <a:solidFill>
                  <a:schemeClr val="bg1">
                    <a:lumMod val="50000"/>
                  </a:schemeClr>
                </a:solidFill>
                <a:latin typeface="Avenir Next LT Pro" panose="020B0504020202020204" pitchFamily="34" charset="0"/>
              </a:rPr>
              <a:t>FEEDBACK FROM OTHER USERS + PEP8</a:t>
            </a:r>
          </a:p>
          <a:p>
            <a:pPr marL="457200" lvl="1" indent="0">
              <a:spcAft>
                <a:spcPts val="1600"/>
              </a:spcAft>
              <a:buNone/>
            </a:pPr>
            <a:r>
              <a:rPr lang="en-GB" sz="700" dirty="0">
                <a:solidFill>
                  <a:schemeClr val="bg1">
                    <a:lumMod val="50000"/>
                  </a:schemeClr>
                </a:solidFill>
                <a:latin typeface="Avenir Next LT Pro" panose="020B0504020202020204" pitchFamily="34" charset="0"/>
              </a:rPr>
              <a:t>Trialling each component – I got a range of people’s input to trial of all ages (other users) with their feedback …</a:t>
            </a:r>
          </a:p>
          <a:p>
            <a:pPr marL="457200" lvl="1" indent="0">
              <a:spcAft>
                <a:spcPts val="1600"/>
              </a:spcAft>
              <a:buNone/>
            </a:pPr>
            <a:r>
              <a:rPr lang="en-GB" sz="700" dirty="0">
                <a:solidFill>
                  <a:schemeClr val="bg1">
                    <a:lumMod val="50000"/>
                  </a:schemeClr>
                </a:solidFill>
                <a:latin typeface="Avenir Next LT Pro" panose="020B0504020202020204" pitchFamily="34" charset="0"/>
              </a:rPr>
              <a:t>Talk about – PEP8 (higher quality outcome)</a:t>
            </a:r>
          </a:p>
        </p:txBody>
      </p:sp>
    </p:spTree>
    <p:extLst>
      <p:ext uri="{BB962C8B-B14F-4D97-AF65-F5344CB8AC3E}">
        <p14:creationId xmlns:p14="http://schemas.microsoft.com/office/powerpoint/2010/main" val="17111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78839B-B53C-4672-B264-DBDBD5E691AC}"/>
              </a:ext>
            </a:extLst>
          </p:cNvPr>
          <p:cNvPicPr>
            <a:picLocks noChangeAspect="1"/>
          </p:cNvPicPr>
          <p:nvPr/>
        </p:nvPicPr>
        <p:blipFill>
          <a:blip r:embed="rId2"/>
          <a:stretch>
            <a:fillRect/>
          </a:stretch>
        </p:blipFill>
        <p:spPr>
          <a:xfrm>
            <a:off x="9217" y="0"/>
            <a:ext cx="9125566"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doing functionality testing throughout the development of my program; I will do this by testing the bot from a customer’s point of view, or by getting a family and/or friend to test it. This includes testing each component of the program individually as well as testing the whole (main) program as a whole.</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415581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6"/>
        <p:cNvGrpSpPr/>
        <p:nvPr/>
      </p:nvGrpSpPr>
      <p:grpSpPr>
        <a:xfrm>
          <a:off x="0" y="0"/>
          <a:ext cx="0" cy="0"/>
          <a:chOff x="0" y="0"/>
          <a:chExt cx="0" cy="0"/>
        </a:xfrm>
      </p:grpSpPr>
      <p:pic>
        <p:nvPicPr>
          <p:cNvPr id="10" name="Picture 9">
            <a:extLst>
              <a:ext uri="{FF2B5EF4-FFF2-40B4-BE49-F238E27FC236}">
                <a16:creationId xmlns:a16="http://schemas.microsoft.com/office/drawing/2014/main" id="{A3AC6218-7604-4599-8C53-D89C1A4677B3}"/>
              </a:ext>
            </a:extLst>
          </p:cNvPr>
          <p:cNvPicPr>
            <a:picLocks noChangeAspect="1"/>
          </p:cNvPicPr>
          <p:nvPr/>
        </p:nvPicPr>
        <p:blipFill>
          <a:blip r:embed="rId3"/>
          <a:stretch>
            <a:fillRect/>
          </a:stretch>
        </p:blipFill>
        <p:spPr>
          <a:xfrm>
            <a:off x="0" y="7937"/>
            <a:ext cx="9144000" cy="5127625"/>
          </a:xfrm>
          <a:prstGeom prst="rect">
            <a:avLst/>
          </a:prstGeom>
        </p:spPr>
      </p:pic>
      <p:sp>
        <p:nvSpPr>
          <p:cNvPr id="67" name="Google Shape;67;p15"/>
          <p:cNvSpPr txBox="1">
            <a:spLocks noGrp="1"/>
          </p:cNvSpPr>
          <p:nvPr>
            <p:ph type="title"/>
          </p:nvPr>
        </p:nvSpPr>
        <p:spPr>
          <a:xfrm>
            <a:off x="3013350" y="7937"/>
            <a:ext cx="311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Avenir Next LT Pro" panose="020B0504020202020204" pitchFamily="34" charset="0"/>
              </a:rPr>
              <a:t>Decomposition</a:t>
            </a:r>
            <a:endParaRPr b="1" dirty="0">
              <a:latin typeface="Avenir Next LT Pro" panose="020B0504020202020204" pitchFamily="34" charset="0"/>
            </a:endParaRPr>
          </a:p>
        </p:txBody>
      </p:sp>
      <p:pic>
        <p:nvPicPr>
          <p:cNvPr id="5" name="Picture 4">
            <a:extLst>
              <a:ext uri="{FF2B5EF4-FFF2-40B4-BE49-F238E27FC236}">
                <a16:creationId xmlns:a16="http://schemas.microsoft.com/office/drawing/2014/main" id="{E1E9593F-A1AA-4B47-AE3C-AB8581B73A1A}"/>
              </a:ext>
            </a:extLst>
          </p:cNvPr>
          <p:cNvPicPr>
            <a:picLocks noChangeAspect="1"/>
          </p:cNvPicPr>
          <p:nvPr/>
        </p:nvPicPr>
        <p:blipFill>
          <a:blip r:embed="rId4"/>
          <a:stretch>
            <a:fillRect/>
          </a:stretch>
        </p:blipFill>
        <p:spPr>
          <a:xfrm>
            <a:off x="1399481" y="580637"/>
            <a:ext cx="6518635" cy="4479043"/>
          </a:xfrm>
          <a:prstGeom prst="rect">
            <a:avLst/>
          </a:prstGeom>
        </p:spPr>
      </p:pic>
      <p:pic>
        <p:nvPicPr>
          <p:cNvPr id="7" name="Picture 6">
            <a:extLst>
              <a:ext uri="{FF2B5EF4-FFF2-40B4-BE49-F238E27FC236}">
                <a16:creationId xmlns:a16="http://schemas.microsoft.com/office/drawing/2014/main" id="{D8D786AF-F494-4902-9619-A8E1DDB70575}"/>
              </a:ext>
            </a:extLst>
          </p:cNvPr>
          <p:cNvPicPr>
            <a:picLocks noChangeAspect="1"/>
          </p:cNvPicPr>
          <p:nvPr/>
        </p:nvPicPr>
        <p:blipFill rotWithShape="1">
          <a:blip r:embed="rId5"/>
          <a:srcRect l="1653"/>
          <a:stretch/>
        </p:blipFill>
        <p:spPr>
          <a:xfrm>
            <a:off x="4719758" y="3912743"/>
            <a:ext cx="1524520" cy="107835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1DF45-E7A1-4855-8A89-309A88B647BF}"/>
              </a:ext>
            </a:extLst>
          </p:cNvPr>
          <p:cNvPicPr>
            <a:picLocks noChangeAspect="1"/>
          </p:cNvPicPr>
          <p:nvPr/>
        </p:nvPicPr>
        <p:blipFill>
          <a:blip r:embed="rId2"/>
          <a:stretch>
            <a:fillRect/>
          </a:stretch>
        </p:blipFill>
        <p:spPr>
          <a:xfrm>
            <a:off x="0" y="0"/>
            <a:ext cx="9144000" cy="5143499"/>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424580" y="1824244"/>
            <a:ext cx="6294840" cy="964675"/>
          </a:xfrm>
        </p:spPr>
        <p:txBody>
          <a:bodyPr/>
          <a:lstStyle/>
          <a:p>
            <a:r>
              <a:rPr lang="en-US" sz="5000" b="1" dirty="0">
                <a:solidFill>
                  <a:schemeClr val="bg2">
                    <a:lumMod val="75000"/>
                  </a:schemeClr>
                </a:solidFill>
                <a:latin typeface="Avenir Next LT Pro" panose="020B0504020202020204" pitchFamily="34" charset="0"/>
              </a:rPr>
              <a:t>Component Section</a:t>
            </a:r>
            <a:endParaRPr lang="en-NZ" sz="5000"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03429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A347C555-1755-4EF7-A684-AFBD86A74A88}"/>
              </a:ext>
            </a:extLst>
          </p:cNvPr>
          <p:cNvPicPr>
            <a:picLocks noChangeAspect="1"/>
          </p:cNvPicPr>
          <p:nvPr/>
        </p:nvPicPr>
        <p:blipFill>
          <a:blip r:embed="rId4"/>
          <a:stretch>
            <a:fillRect/>
          </a:stretch>
        </p:blipFill>
        <p:spPr>
          <a:xfrm>
            <a:off x="563880" y="1573397"/>
            <a:ext cx="8016240" cy="21913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 Test Plan (and screenshot)</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459340812"/>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1ABFC708-2EF5-4826-97A3-7137EF0DC93F}"/>
              </a:ext>
            </a:extLst>
          </p:cNvPr>
          <p:cNvPicPr>
            <a:picLocks noChangeAspect="1"/>
          </p:cNvPicPr>
          <p:nvPr/>
        </p:nvPicPr>
        <p:blipFill>
          <a:blip r:embed="rId4"/>
          <a:stretch>
            <a:fillRect/>
          </a:stretch>
        </p:blipFill>
        <p:spPr>
          <a:xfrm>
            <a:off x="296460" y="1016499"/>
            <a:ext cx="5662380" cy="1719429"/>
          </a:xfrm>
          <a:prstGeom prst="rect">
            <a:avLst/>
          </a:prstGeom>
        </p:spPr>
      </p:pic>
      <p:pic>
        <p:nvPicPr>
          <p:cNvPr id="6" name="Picture 5">
            <a:extLst>
              <a:ext uri="{FF2B5EF4-FFF2-40B4-BE49-F238E27FC236}">
                <a16:creationId xmlns:a16="http://schemas.microsoft.com/office/drawing/2014/main" id="{81680A84-6532-45CE-B533-D6BEC1FD16E4}"/>
              </a:ext>
            </a:extLst>
          </p:cNvPr>
          <p:cNvPicPr>
            <a:picLocks noChangeAspect="1"/>
          </p:cNvPicPr>
          <p:nvPr/>
        </p:nvPicPr>
        <p:blipFill>
          <a:blip r:embed="rId5"/>
          <a:stretch>
            <a:fillRect/>
          </a:stretch>
        </p:blipFill>
        <p:spPr>
          <a:xfrm>
            <a:off x="3505105" y="2884111"/>
            <a:ext cx="5327195" cy="5727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3010DBE0-A2AA-45FF-A58D-C0A62B415A8F}"/>
              </a:ext>
            </a:extLst>
          </p:cNvPr>
          <p:cNvPicPr>
            <a:picLocks noChangeAspect="1"/>
          </p:cNvPicPr>
          <p:nvPr/>
        </p:nvPicPr>
        <p:blipFill>
          <a:blip r:embed="rId3"/>
          <a:stretch>
            <a:fillRect/>
          </a:stretch>
        </p:blipFill>
        <p:spPr>
          <a:xfrm>
            <a:off x="0" y="5710"/>
            <a:ext cx="9144000" cy="513208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AF6143-1212-4864-A19C-3864D75B5211}"/>
              </a:ext>
            </a:extLst>
          </p:cNvPr>
          <p:cNvPicPr>
            <a:picLocks noChangeAspect="1"/>
          </p:cNvPicPr>
          <p:nvPr/>
        </p:nvPicPr>
        <p:blipFill>
          <a:blip r:embed="rId4"/>
          <a:stretch>
            <a:fillRect/>
          </a:stretch>
        </p:blipFill>
        <p:spPr>
          <a:xfrm>
            <a:off x="497731" y="1457040"/>
            <a:ext cx="8148537" cy="2682257"/>
          </a:xfrm>
          <a:prstGeom prst="rect">
            <a:avLst/>
          </a:prstGeom>
        </p:spPr>
      </p:pic>
    </p:spTree>
    <p:extLst>
      <p:ext uri="{BB962C8B-B14F-4D97-AF65-F5344CB8AC3E}">
        <p14:creationId xmlns:p14="http://schemas.microsoft.com/office/powerpoint/2010/main" val="420956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F2D9858D-573C-418A-940C-1758888239B7}"/>
              </a:ext>
            </a:extLst>
          </p:cNvPr>
          <p:cNvPicPr>
            <a:picLocks noChangeAspect="1"/>
          </p:cNvPicPr>
          <p:nvPr/>
        </p:nvPicPr>
        <p:blipFill>
          <a:blip r:embed="rId3"/>
          <a:stretch>
            <a:fillRect/>
          </a:stretch>
        </p:blipFill>
        <p:spPr>
          <a:xfrm>
            <a:off x="-1" y="-22022"/>
            <a:ext cx="9233871" cy="5165522"/>
          </a:xfrm>
          <a:prstGeom prst="rect">
            <a:avLst/>
          </a:prstGeom>
        </p:spPr>
      </p:pic>
      <p:sp>
        <p:nvSpPr>
          <p:cNvPr id="78" name="Google Shape;78;p17"/>
          <p:cNvSpPr txBox="1">
            <a:spLocks noGrp="1"/>
          </p:cNvSpPr>
          <p:nvPr>
            <p:ph type="title"/>
          </p:nvPr>
        </p:nvSpPr>
        <p:spPr>
          <a:xfrm>
            <a:off x="182160" y="158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1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712570746"/>
              </p:ext>
            </p:extLst>
          </p:nvPr>
        </p:nvGraphicFramePr>
        <p:xfrm>
          <a:off x="311700" y="360499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Prints welcome message with random name from list of names – runs correctly</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9" name="Picture 8">
            <a:extLst>
              <a:ext uri="{FF2B5EF4-FFF2-40B4-BE49-F238E27FC236}">
                <a16:creationId xmlns:a16="http://schemas.microsoft.com/office/drawing/2014/main" id="{738755FF-7557-4E46-8767-E773EF9DD4CF}"/>
              </a:ext>
            </a:extLst>
          </p:cNvPr>
          <p:cNvPicPr>
            <a:picLocks noChangeAspect="1"/>
          </p:cNvPicPr>
          <p:nvPr/>
        </p:nvPicPr>
        <p:blipFill>
          <a:blip r:embed="rId4"/>
          <a:stretch>
            <a:fillRect/>
          </a:stretch>
        </p:blipFill>
        <p:spPr>
          <a:xfrm>
            <a:off x="4338757" y="1589809"/>
            <a:ext cx="4671155" cy="502172"/>
          </a:xfrm>
          <a:prstGeom prst="rect">
            <a:avLst/>
          </a:prstGeom>
        </p:spPr>
      </p:pic>
      <p:pic>
        <p:nvPicPr>
          <p:cNvPr id="3" name="Picture 2">
            <a:extLst>
              <a:ext uri="{FF2B5EF4-FFF2-40B4-BE49-F238E27FC236}">
                <a16:creationId xmlns:a16="http://schemas.microsoft.com/office/drawing/2014/main" id="{583DF091-E08A-44F4-9375-AE594DFA2083}"/>
              </a:ext>
            </a:extLst>
          </p:cNvPr>
          <p:cNvPicPr>
            <a:picLocks noChangeAspect="1"/>
          </p:cNvPicPr>
          <p:nvPr/>
        </p:nvPicPr>
        <p:blipFill>
          <a:blip r:embed="rId5"/>
          <a:stretch>
            <a:fillRect/>
          </a:stretch>
        </p:blipFill>
        <p:spPr>
          <a:xfrm>
            <a:off x="311700" y="677317"/>
            <a:ext cx="3935716" cy="2779296"/>
          </a:xfrm>
          <a:prstGeom prst="rect">
            <a:avLst/>
          </a:prstGeom>
        </p:spPr>
      </p:pic>
    </p:spTree>
    <p:extLst>
      <p:ext uri="{BB962C8B-B14F-4D97-AF65-F5344CB8AC3E}">
        <p14:creationId xmlns:p14="http://schemas.microsoft.com/office/powerpoint/2010/main" val="3990411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71C43FAB-1D29-438F-92CD-FE210557293B}"/>
              </a:ext>
            </a:extLst>
          </p:cNvPr>
          <p:cNvPicPr>
            <a:picLocks noChangeAspect="1"/>
          </p:cNvPicPr>
          <p:nvPr/>
        </p:nvPicPr>
        <p:blipFill>
          <a:blip r:embed="rId4"/>
          <a:stretch>
            <a:fillRect/>
          </a:stretch>
        </p:blipFill>
        <p:spPr>
          <a:xfrm>
            <a:off x="421849" y="1663576"/>
            <a:ext cx="8410451" cy="2283583"/>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52695441"/>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stops</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457A96CB-6654-4899-A374-2AFADD57676A}"/>
              </a:ext>
            </a:extLst>
          </p:cNvPr>
          <p:cNvPicPr>
            <a:picLocks noChangeAspect="1"/>
          </p:cNvPicPr>
          <p:nvPr/>
        </p:nvPicPr>
        <p:blipFill>
          <a:blip r:embed="rId4"/>
          <a:stretch>
            <a:fillRect/>
          </a:stretch>
        </p:blipFill>
        <p:spPr>
          <a:xfrm>
            <a:off x="412955" y="1192963"/>
            <a:ext cx="4148280" cy="2147420"/>
          </a:xfrm>
          <a:prstGeom prst="rect">
            <a:avLst/>
          </a:prstGeom>
        </p:spPr>
      </p:pic>
      <p:pic>
        <p:nvPicPr>
          <p:cNvPr id="6" name="Picture 5">
            <a:extLst>
              <a:ext uri="{FF2B5EF4-FFF2-40B4-BE49-F238E27FC236}">
                <a16:creationId xmlns:a16="http://schemas.microsoft.com/office/drawing/2014/main" id="{3D56C34E-A9A5-4128-8622-C604C82A807B}"/>
              </a:ext>
            </a:extLst>
          </p:cNvPr>
          <p:cNvPicPr>
            <a:picLocks noChangeAspect="1"/>
          </p:cNvPicPr>
          <p:nvPr/>
        </p:nvPicPr>
        <p:blipFill>
          <a:blip r:embed="rId5"/>
          <a:stretch>
            <a:fillRect/>
          </a:stretch>
        </p:blipFill>
        <p:spPr>
          <a:xfrm>
            <a:off x="4684018" y="1934340"/>
            <a:ext cx="4148281" cy="678810"/>
          </a:xfrm>
          <a:prstGeom prst="rect">
            <a:avLst/>
          </a:prstGeom>
        </p:spPr>
      </p:pic>
    </p:spTree>
    <p:extLst>
      <p:ext uri="{BB962C8B-B14F-4D97-AF65-F5344CB8AC3E}">
        <p14:creationId xmlns:p14="http://schemas.microsoft.com/office/powerpoint/2010/main" val="211698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FF3C48C6-8E8E-43C6-BBC8-B96B73CFEC63}"/>
              </a:ext>
            </a:extLst>
          </p:cNvPr>
          <p:cNvPicPr>
            <a:picLocks noChangeAspect="1"/>
          </p:cNvPicPr>
          <p:nvPr/>
        </p:nvPicPr>
        <p:blipFill>
          <a:blip r:embed="rId3"/>
          <a:stretch>
            <a:fillRect/>
          </a:stretch>
        </p:blipFill>
        <p:spPr>
          <a:xfrm>
            <a:off x="0" y="10638"/>
            <a:ext cx="9144000" cy="5122223"/>
          </a:xfrm>
          <a:prstGeom prst="rect">
            <a:avLst/>
          </a:prstGeom>
        </p:spPr>
      </p:pic>
      <p:sp>
        <p:nvSpPr>
          <p:cNvPr id="54" name="Google Shape;54;p13"/>
          <p:cNvSpPr txBox="1">
            <a:spLocks noGrp="1"/>
          </p:cNvSpPr>
          <p:nvPr>
            <p:ph type="title"/>
          </p:nvPr>
        </p:nvSpPr>
        <p:spPr>
          <a:xfrm>
            <a:off x="2635263" y="252850"/>
            <a:ext cx="3873471" cy="572700"/>
          </a:xfrm>
          <a:prstGeom prst="rect">
            <a:avLst/>
          </a:prstGeom>
        </p:spPr>
        <p:txBody>
          <a:bodyPr spcFirstLastPara="1" wrap="square" lIns="91425" tIns="91425" rIns="91425" bIns="91425" anchor="t" anchorCtr="0">
            <a:noAutofit/>
          </a:bodyPr>
          <a:lstStyle/>
          <a:p>
            <a:r>
              <a:rPr lang="en" b="1" dirty="0">
                <a:solidFill>
                  <a:schemeClr val="bg2">
                    <a:lumMod val="75000"/>
                  </a:schemeClr>
                </a:solidFill>
                <a:latin typeface="Avenir Next LT Pro" panose="020B0504020202020204" pitchFamily="34" charset="0"/>
              </a:rPr>
              <a:t>Describe Your Client</a:t>
            </a:r>
            <a:endParaRPr b="1" dirty="0">
              <a:solidFill>
                <a:schemeClr val="bg2">
                  <a:lumMod val="75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0B8113B3-C08C-4D99-B93F-58371E1161C2}"/>
              </a:ext>
            </a:extLst>
          </p:cNvPr>
          <p:cNvSpPr txBox="1"/>
          <p:nvPr/>
        </p:nvSpPr>
        <p:spPr>
          <a:xfrm>
            <a:off x="230849" y="1067762"/>
            <a:ext cx="848417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u="sng" dirty="0">
                <a:solidFill>
                  <a:schemeClr val="bg2">
                    <a:lumMod val="75000"/>
                  </a:schemeClr>
                </a:solidFill>
                <a:latin typeface="Avenir Next LT Pro" panose="020B0504020202020204" pitchFamily="34" charset="0"/>
              </a:rPr>
              <a:t>Briefly describe the online store:</a:t>
            </a:r>
            <a:endParaRPr lang="en-US" dirty="0">
              <a:solidFill>
                <a:schemeClr val="bg2">
                  <a:lumMod val="75000"/>
                </a:schemeClr>
              </a:solidFill>
              <a:latin typeface="Avenir Next LT Pro" panose="020B0504020202020204" pitchFamily="34" charset="0"/>
            </a:endParaRPr>
          </a:p>
          <a:p>
            <a:pPr algn="just"/>
            <a:r>
              <a:rPr lang="en-US" dirty="0">
                <a:solidFill>
                  <a:schemeClr val="bg2">
                    <a:lumMod val="75000"/>
                  </a:schemeClr>
                </a:solidFill>
                <a:latin typeface="Avenir Next LT Pro" panose="020B0504020202020204" pitchFamily="34" charset="0"/>
              </a:rPr>
              <a:t>The online store is a starting business that will sell different types of high-quality organic nuts. Though they are just starting the business, the online store/company hopes to sell even more than just nuts, such as seeds, dried fruit, spices etc. </a:t>
            </a:r>
          </a:p>
          <a:p>
            <a:pPr algn="just"/>
            <a:endParaRPr lang="en-US" u="sng" dirty="0">
              <a:solidFill>
                <a:schemeClr val="bg2">
                  <a:lumMod val="75000"/>
                </a:schemeClr>
              </a:solidFill>
              <a:latin typeface="Avenir Next LT Pro" panose="020B0504020202020204" pitchFamily="34" charset="0"/>
            </a:endParaRPr>
          </a:p>
          <a:p>
            <a:pPr algn="just"/>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What do they sell?</a:t>
            </a:r>
          </a:p>
          <a:p>
            <a:pPr algn="just"/>
            <a:r>
              <a:rPr lang="en-US" dirty="0">
                <a:solidFill>
                  <a:schemeClr val="bg2">
                    <a:lumMod val="75000"/>
                  </a:schemeClr>
                </a:solidFill>
                <a:latin typeface="Avenir Next LT Pro" panose="020B0504020202020204" pitchFamily="34" charset="0"/>
              </a:rPr>
              <a:t>They sell a range of nuts including peanuts, pistachio’s, macadamia, almonds, cashews, walnuts, pecans, hazelnuts, Brazil nuts, pine nuts, chestnuts and mixed nuts (all nuts mixed together).  </a:t>
            </a:r>
            <a:endParaRPr lang="en-US" u="sng" dirty="0">
              <a:solidFill>
                <a:schemeClr val="bg2">
                  <a:lumMod val="75000"/>
                </a:schemeClr>
              </a:solidFill>
              <a:latin typeface="Avenir Next LT Pro" panose="020B0504020202020204" pitchFamily="34" charset="0"/>
            </a:endParaRPr>
          </a:p>
          <a:p>
            <a:pPr algn="just"/>
            <a:br>
              <a:rPr lang="en-US" u="sng" dirty="0">
                <a:solidFill>
                  <a:schemeClr val="bg2">
                    <a:lumMod val="75000"/>
                  </a:schemeClr>
                </a:solidFill>
                <a:latin typeface="Avenir Next LT Pro" panose="020B0504020202020204" pitchFamily="34" charset="0"/>
              </a:rPr>
            </a:br>
            <a:endParaRPr lang="en-US" u="sng" dirty="0">
              <a:solidFill>
                <a:schemeClr val="bg2">
                  <a:lumMod val="75000"/>
                </a:schemeClr>
              </a:solidFill>
              <a:latin typeface="Avenir Next LT Pro" panose="020B0504020202020204" pitchFamily="34" charset="0"/>
            </a:endParaRPr>
          </a:p>
          <a:p>
            <a:pPr algn="just"/>
            <a:r>
              <a:rPr lang="en-US" u="sng" dirty="0">
                <a:solidFill>
                  <a:schemeClr val="bg2">
                    <a:lumMod val="75000"/>
                  </a:schemeClr>
                </a:solidFill>
                <a:latin typeface="Avenir Next LT Pro" panose="020B0504020202020204" pitchFamily="34" charset="0"/>
              </a:rPr>
              <a:t>Who is the target market?</a:t>
            </a:r>
          </a:p>
          <a:p>
            <a:pPr algn="just"/>
            <a:r>
              <a:rPr lang="en-US" dirty="0">
                <a:solidFill>
                  <a:schemeClr val="bg2">
                    <a:lumMod val="75000"/>
                  </a:schemeClr>
                </a:solidFill>
                <a:latin typeface="Avenir Next LT Pro" panose="020B0504020202020204" pitchFamily="34" charset="0"/>
              </a:rPr>
              <a:t>The target market are for people who are enthusiastic about cooking, baking, or simply eating – regardless of what age you are.</a:t>
            </a:r>
          </a:p>
        </p:txBody>
      </p:sp>
    </p:spTree>
    <p:extLst>
      <p:ext uri="{BB962C8B-B14F-4D97-AF65-F5344CB8AC3E}">
        <p14:creationId xmlns:p14="http://schemas.microsoft.com/office/powerpoint/2010/main" val="339420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FDEB039A-6975-48A9-BB24-D54A89FF3909}"/>
              </a:ext>
            </a:extLst>
          </p:cNvPr>
          <p:cNvPicPr>
            <a:picLocks noChangeAspect="1"/>
          </p:cNvPicPr>
          <p:nvPr/>
        </p:nvPicPr>
        <p:blipFill>
          <a:blip r:embed="rId4"/>
          <a:stretch>
            <a:fillRect/>
          </a:stretch>
        </p:blipFill>
        <p:spPr>
          <a:xfrm>
            <a:off x="214080" y="1650826"/>
            <a:ext cx="8618220" cy="2091355"/>
          </a:xfrm>
          <a:prstGeom prst="rect">
            <a:avLst/>
          </a:prstGeom>
        </p:spPr>
      </p:pic>
    </p:spTree>
    <p:extLst>
      <p:ext uri="{BB962C8B-B14F-4D97-AF65-F5344CB8AC3E}">
        <p14:creationId xmlns:p14="http://schemas.microsoft.com/office/powerpoint/2010/main" val="516751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908461409"/>
              </p:ext>
            </p:extLst>
          </p:nvPr>
        </p:nvGraphicFramePr>
        <p:xfrm>
          <a:off x="412955" y="352976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g program prints “not valid”</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CBA2C6DB-C24F-428B-BE4D-1F589E06EC6A}"/>
              </a:ext>
            </a:extLst>
          </p:cNvPr>
          <p:cNvPicPr>
            <a:picLocks noChangeAspect="1"/>
          </p:cNvPicPr>
          <p:nvPr/>
        </p:nvPicPr>
        <p:blipFill>
          <a:blip r:embed="rId4"/>
          <a:stretch>
            <a:fillRect/>
          </a:stretch>
        </p:blipFill>
        <p:spPr>
          <a:xfrm>
            <a:off x="412954" y="1017725"/>
            <a:ext cx="4124879" cy="2369223"/>
          </a:xfrm>
          <a:prstGeom prst="rect">
            <a:avLst/>
          </a:prstGeom>
        </p:spPr>
      </p:pic>
      <p:pic>
        <p:nvPicPr>
          <p:cNvPr id="6" name="Picture 5">
            <a:extLst>
              <a:ext uri="{FF2B5EF4-FFF2-40B4-BE49-F238E27FC236}">
                <a16:creationId xmlns:a16="http://schemas.microsoft.com/office/drawing/2014/main" id="{C71EAB19-A9C9-43A0-83FD-E8E6F7794BD7}"/>
              </a:ext>
            </a:extLst>
          </p:cNvPr>
          <p:cNvPicPr>
            <a:picLocks noChangeAspect="1"/>
          </p:cNvPicPr>
          <p:nvPr/>
        </p:nvPicPr>
        <p:blipFill>
          <a:blip r:embed="rId5"/>
          <a:stretch>
            <a:fillRect/>
          </a:stretch>
        </p:blipFill>
        <p:spPr>
          <a:xfrm>
            <a:off x="4639087" y="1759265"/>
            <a:ext cx="3952487" cy="626614"/>
          </a:xfrm>
          <a:prstGeom prst="rect">
            <a:avLst/>
          </a:prstGeom>
        </p:spPr>
      </p:pic>
    </p:spTree>
    <p:extLst>
      <p:ext uri="{BB962C8B-B14F-4D97-AF65-F5344CB8AC3E}">
        <p14:creationId xmlns:p14="http://schemas.microsoft.com/office/powerpoint/2010/main" val="1747096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0651BAB5-FBE9-40DD-978B-3BF416E6BFEC}"/>
              </a:ext>
            </a:extLst>
          </p:cNvPr>
          <p:cNvPicPr>
            <a:picLocks noChangeAspect="1"/>
          </p:cNvPicPr>
          <p:nvPr/>
        </p:nvPicPr>
        <p:blipFill>
          <a:blip r:embed="rId4"/>
          <a:stretch>
            <a:fillRect/>
          </a:stretch>
        </p:blipFill>
        <p:spPr>
          <a:xfrm>
            <a:off x="155850" y="1540905"/>
            <a:ext cx="8832300" cy="2184502"/>
          </a:xfrm>
          <a:prstGeom prst="rect">
            <a:avLst/>
          </a:prstGeom>
        </p:spPr>
      </p:pic>
    </p:spTree>
    <p:extLst>
      <p:ext uri="{BB962C8B-B14F-4D97-AF65-F5344CB8AC3E}">
        <p14:creationId xmlns:p14="http://schemas.microsoft.com/office/powerpoint/2010/main" val="2176582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30470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71113792"/>
              </p:ext>
            </p:extLst>
          </p:nvPr>
        </p:nvGraphicFramePr>
        <p:xfrm>
          <a:off x="412955" y="3374568"/>
          <a:ext cx="8520600" cy="17373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solidFill>
                            <a:schemeClr val="bg2">
                              <a:lumMod val="75000"/>
                            </a:schemeClr>
                          </a:solidFill>
                          <a:latin typeface="Avenir Next LT Pro" panose="020B0504020202020204" pitchFamily="34" charset="0"/>
                        </a:rPr>
                        <a:t>Expected Values</a:t>
                      </a:r>
                      <a:endParaRPr sz="18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Run Program</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d program prints delivery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c program prints click &amp; collect</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Enter invalid program displays value error</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0FD0DD4E-3DE8-4E97-B409-B154AAA0B18C}"/>
              </a:ext>
            </a:extLst>
          </p:cNvPr>
          <p:cNvPicPr>
            <a:picLocks noChangeAspect="1"/>
          </p:cNvPicPr>
          <p:nvPr/>
        </p:nvPicPr>
        <p:blipFill>
          <a:blip r:embed="rId4"/>
          <a:stretch>
            <a:fillRect/>
          </a:stretch>
        </p:blipFill>
        <p:spPr>
          <a:xfrm>
            <a:off x="412955" y="877402"/>
            <a:ext cx="3329940" cy="2408202"/>
          </a:xfrm>
          <a:prstGeom prst="rect">
            <a:avLst/>
          </a:prstGeom>
        </p:spPr>
      </p:pic>
      <p:pic>
        <p:nvPicPr>
          <p:cNvPr id="8" name="Picture 7">
            <a:extLst>
              <a:ext uri="{FF2B5EF4-FFF2-40B4-BE49-F238E27FC236}">
                <a16:creationId xmlns:a16="http://schemas.microsoft.com/office/drawing/2014/main" id="{5FE766A0-5439-4E5F-9AFC-4298A71E447D}"/>
              </a:ext>
            </a:extLst>
          </p:cNvPr>
          <p:cNvPicPr>
            <a:picLocks noChangeAspect="1"/>
          </p:cNvPicPr>
          <p:nvPr/>
        </p:nvPicPr>
        <p:blipFill>
          <a:blip r:embed="rId5"/>
          <a:stretch>
            <a:fillRect/>
          </a:stretch>
        </p:blipFill>
        <p:spPr>
          <a:xfrm>
            <a:off x="4412831" y="1613735"/>
            <a:ext cx="4419469" cy="1203007"/>
          </a:xfrm>
          <a:prstGeom prst="rect">
            <a:avLst/>
          </a:prstGeom>
        </p:spPr>
      </p:pic>
    </p:spTree>
    <p:extLst>
      <p:ext uri="{BB962C8B-B14F-4D97-AF65-F5344CB8AC3E}">
        <p14:creationId xmlns:p14="http://schemas.microsoft.com/office/powerpoint/2010/main" val="143884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D8F9AC02-3F90-4A50-858D-DFF1DD782842}"/>
              </a:ext>
            </a:extLst>
          </p:cNvPr>
          <p:cNvPicPr>
            <a:picLocks noChangeAspect="1"/>
          </p:cNvPicPr>
          <p:nvPr/>
        </p:nvPicPr>
        <p:blipFill>
          <a:blip r:embed="rId4"/>
          <a:stretch>
            <a:fillRect/>
          </a:stretch>
        </p:blipFill>
        <p:spPr>
          <a:xfrm>
            <a:off x="262890" y="1518273"/>
            <a:ext cx="8618220" cy="2099015"/>
          </a:xfrm>
          <a:prstGeom prst="rect">
            <a:avLst/>
          </a:prstGeom>
        </p:spPr>
      </p:pic>
    </p:spTree>
    <p:extLst>
      <p:ext uri="{BB962C8B-B14F-4D97-AF65-F5344CB8AC3E}">
        <p14:creationId xmlns:p14="http://schemas.microsoft.com/office/powerpoint/2010/main" val="252748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827877151"/>
              </p:ext>
            </p:extLst>
          </p:nvPr>
        </p:nvGraphicFramePr>
        <p:xfrm>
          <a:off x="365040" y="3460275"/>
          <a:ext cx="8520600" cy="1584900"/>
        </p:xfrm>
        <a:graphic>
          <a:graphicData uri="http://schemas.openxmlformats.org/drawingml/2006/table">
            <a:tbl>
              <a:tblPr>
                <a:noFill/>
                <a:tableStyleId>{E1099E06-0E6B-448D-9D27-60429F06E6F4}</a:tableStyleId>
              </a:tblPr>
              <a:tblGrid>
                <a:gridCol w="3765000">
                  <a:extLst>
                    <a:ext uri="{9D8B030D-6E8A-4147-A177-3AD203B41FA5}">
                      <a16:colId xmlns:a16="http://schemas.microsoft.com/office/drawing/2014/main" val="20000"/>
                    </a:ext>
                  </a:extLst>
                </a:gridCol>
                <a:gridCol w="4755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a:solidFill>
                            <a:schemeClr val="bg2">
                              <a:lumMod val="75000"/>
                            </a:schemeClr>
                          </a:solidFill>
                          <a:latin typeface="Avenir Next LT Pro" panose="020B0504020202020204" pitchFamily="34" charset="0"/>
                        </a:rPr>
                        <a:t>Expected Values</a:t>
                      </a:r>
                      <a:endParaRPr sz="16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Run Program</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invalid prints error message.</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Enter no. other than 1 or 2 does not work</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7C08DA6A-7C57-4563-A9FF-22CB0BA34733}"/>
              </a:ext>
            </a:extLst>
          </p:cNvPr>
          <p:cNvPicPr>
            <a:picLocks noChangeAspect="1"/>
          </p:cNvPicPr>
          <p:nvPr/>
        </p:nvPicPr>
        <p:blipFill>
          <a:blip r:embed="rId4"/>
          <a:stretch>
            <a:fillRect/>
          </a:stretch>
        </p:blipFill>
        <p:spPr>
          <a:xfrm>
            <a:off x="578346" y="671025"/>
            <a:ext cx="2652534" cy="2692197"/>
          </a:xfrm>
          <a:prstGeom prst="rect">
            <a:avLst/>
          </a:prstGeom>
        </p:spPr>
      </p:pic>
      <p:pic>
        <p:nvPicPr>
          <p:cNvPr id="7" name="Picture 6">
            <a:extLst>
              <a:ext uri="{FF2B5EF4-FFF2-40B4-BE49-F238E27FC236}">
                <a16:creationId xmlns:a16="http://schemas.microsoft.com/office/drawing/2014/main" id="{4C7DE243-0C7E-456B-AEC0-5F9D0EFFE7B3}"/>
              </a:ext>
            </a:extLst>
          </p:cNvPr>
          <p:cNvPicPr>
            <a:picLocks noChangeAspect="1"/>
          </p:cNvPicPr>
          <p:nvPr/>
        </p:nvPicPr>
        <p:blipFill>
          <a:blip r:embed="rId5"/>
          <a:stretch>
            <a:fillRect/>
          </a:stretch>
        </p:blipFill>
        <p:spPr>
          <a:xfrm>
            <a:off x="4053120" y="1209971"/>
            <a:ext cx="4512534" cy="1830800"/>
          </a:xfrm>
          <a:prstGeom prst="rect">
            <a:avLst/>
          </a:prstGeom>
        </p:spPr>
      </p:pic>
    </p:spTree>
    <p:extLst>
      <p:ext uri="{BB962C8B-B14F-4D97-AF65-F5344CB8AC3E}">
        <p14:creationId xmlns:p14="http://schemas.microsoft.com/office/powerpoint/2010/main" val="1373800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9BC14331-DE77-47DE-A98A-AE1AD13BC406}"/>
              </a:ext>
            </a:extLst>
          </p:cNvPr>
          <p:cNvPicPr>
            <a:picLocks noChangeAspect="1"/>
          </p:cNvPicPr>
          <p:nvPr/>
        </p:nvPicPr>
        <p:blipFill>
          <a:blip r:embed="rId3"/>
          <a:stretch>
            <a:fillRect/>
          </a:stretch>
        </p:blipFill>
        <p:spPr>
          <a:xfrm>
            <a:off x="0" y="0"/>
            <a:ext cx="9144000" cy="5135562"/>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C3AB372D-E51D-4011-82E9-478AB76B0259}"/>
              </a:ext>
            </a:extLst>
          </p:cNvPr>
          <p:cNvPicPr>
            <a:picLocks noChangeAspect="1"/>
          </p:cNvPicPr>
          <p:nvPr/>
        </p:nvPicPr>
        <p:blipFill>
          <a:blip r:embed="rId4"/>
          <a:stretch>
            <a:fillRect/>
          </a:stretch>
        </p:blipFill>
        <p:spPr>
          <a:xfrm>
            <a:off x="205739" y="1297351"/>
            <a:ext cx="8520599" cy="3020249"/>
          </a:xfrm>
          <a:prstGeom prst="rect">
            <a:avLst/>
          </a:prstGeom>
        </p:spPr>
      </p:pic>
    </p:spTree>
    <p:extLst>
      <p:ext uri="{BB962C8B-B14F-4D97-AF65-F5344CB8AC3E}">
        <p14:creationId xmlns:p14="http://schemas.microsoft.com/office/powerpoint/2010/main" val="524099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96FB645C-675A-498C-8E83-4C3E6330AD02}"/>
              </a:ext>
            </a:extLst>
          </p:cNvPr>
          <p:cNvPicPr>
            <a:picLocks noChangeAspect="1"/>
          </p:cNvPicPr>
          <p:nvPr/>
        </p:nvPicPr>
        <p:blipFill>
          <a:blip r:embed="rId3"/>
          <a:stretch>
            <a:fillRect/>
          </a:stretch>
        </p:blipFill>
        <p:spPr>
          <a:xfrm>
            <a:off x="0" y="7937"/>
            <a:ext cx="9144000" cy="5127625"/>
          </a:xfrm>
          <a:prstGeom prst="rect">
            <a:avLst/>
          </a:prstGeom>
        </p:spPr>
      </p:pic>
      <p:sp>
        <p:nvSpPr>
          <p:cNvPr id="78" name="Google Shape;78;p17"/>
          <p:cNvSpPr txBox="1">
            <a:spLocks noGrp="1"/>
          </p:cNvSpPr>
          <p:nvPr>
            <p:ph type="title"/>
          </p:nvPr>
        </p:nvSpPr>
        <p:spPr>
          <a:xfrm>
            <a:off x="311700" y="9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2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57785130"/>
              </p:ext>
            </p:extLst>
          </p:nvPr>
        </p:nvGraphicFramePr>
        <p:xfrm>
          <a:off x="372660" y="3456350"/>
          <a:ext cx="8520600" cy="1645860"/>
        </p:xfrm>
        <a:graphic>
          <a:graphicData uri="http://schemas.openxmlformats.org/drawingml/2006/table">
            <a:tbl>
              <a:tblPr>
                <a:noFill/>
                <a:tableStyleId>{E1099E06-0E6B-448D-9D27-60429F06E6F4}</a:tableStyleId>
              </a:tblPr>
              <a:tblGrid>
                <a:gridCol w="3239220">
                  <a:extLst>
                    <a:ext uri="{9D8B030D-6E8A-4147-A177-3AD203B41FA5}">
                      <a16:colId xmlns:a16="http://schemas.microsoft.com/office/drawing/2014/main" val="20000"/>
                    </a:ext>
                  </a:extLst>
                </a:gridCol>
                <a:gridCol w="52813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400" b="1" dirty="0">
                          <a:solidFill>
                            <a:schemeClr val="bg2">
                              <a:lumMod val="75000"/>
                            </a:schemeClr>
                          </a:solidFill>
                          <a:latin typeface="Avenir Next LT Pro" panose="020B0504020202020204" pitchFamily="34" charset="0"/>
                        </a:rPr>
                        <a:t>Test Case</a:t>
                      </a:r>
                      <a:endParaRPr sz="14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400" b="1">
                          <a:solidFill>
                            <a:schemeClr val="bg2">
                              <a:lumMod val="75000"/>
                            </a:schemeClr>
                          </a:solidFill>
                          <a:latin typeface="Avenir Next LT Pro" panose="020B0504020202020204" pitchFamily="34" charset="0"/>
                        </a:rPr>
                        <a:t>Expected Values</a:t>
                      </a:r>
                      <a:endParaRPr sz="14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Run Program</a:t>
                      </a:r>
                      <a:endParaRPr sz="14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1 program prints pickup.</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2 program prints delivery.</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invalid entry - error message asks for input again.</a:t>
                      </a:r>
                    </a:p>
                    <a:p>
                      <a:pPr marL="0" lvl="0" indent="0" algn="l" rtl="0">
                        <a:spcBef>
                          <a:spcPts val="0"/>
                        </a:spcBef>
                        <a:spcAft>
                          <a:spcPts val="0"/>
                        </a:spcAft>
                        <a:buNone/>
                      </a:pPr>
                      <a:r>
                        <a:rPr lang="en-NZ" sz="1400" dirty="0">
                          <a:solidFill>
                            <a:schemeClr val="bg2">
                              <a:lumMod val="75000"/>
                            </a:schemeClr>
                          </a:solidFill>
                          <a:latin typeface="Avenir Next LT Pro" panose="020B0504020202020204" pitchFamily="34" charset="0"/>
                        </a:rPr>
                        <a:t>Enter no. other than 1 or 2 – error messages asks for entry again</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4CF65097-82E2-4B5C-A0D9-042157485D25}"/>
              </a:ext>
            </a:extLst>
          </p:cNvPr>
          <p:cNvPicPr>
            <a:picLocks noChangeAspect="1"/>
          </p:cNvPicPr>
          <p:nvPr/>
        </p:nvPicPr>
        <p:blipFill>
          <a:blip r:embed="rId4"/>
          <a:stretch>
            <a:fillRect/>
          </a:stretch>
        </p:blipFill>
        <p:spPr>
          <a:xfrm>
            <a:off x="1089660" y="755628"/>
            <a:ext cx="2651760" cy="2614260"/>
          </a:xfrm>
          <a:prstGeom prst="rect">
            <a:avLst/>
          </a:prstGeom>
        </p:spPr>
      </p:pic>
      <p:pic>
        <p:nvPicPr>
          <p:cNvPr id="8" name="Picture 7">
            <a:extLst>
              <a:ext uri="{FF2B5EF4-FFF2-40B4-BE49-F238E27FC236}">
                <a16:creationId xmlns:a16="http://schemas.microsoft.com/office/drawing/2014/main" id="{C693F0DE-5C85-4EB7-880A-519CB6F5813F}"/>
              </a:ext>
            </a:extLst>
          </p:cNvPr>
          <p:cNvPicPr>
            <a:picLocks noChangeAspect="1"/>
          </p:cNvPicPr>
          <p:nvPr/>
        </p:nvPicPr>
        <p:blipFill>
          <a:blip r:embed="rId5"/>
          <a:stretch>
            <a:fillRect/>
          </a:stretch>
        </p:blipFill>
        <p:spPr>
          <a:xfrm>
            <a:off x="4469849" y="960596"/>
            <a:ext cx="3343742" cy="2210108"/>
          </a:xfrm>
          <a:prstGeom prst="rect">
            <a:avLst/>
          </a:prstGeom>
        </p:spPr>
      </p:pic>
    </p:spTree>
    <p:extLst>
      <p:ext uri="{BB962C8B-B14F-4D97-AF65-F5344CB8AC3E}">
        <p14:creationId xmlns:p14="http://schemas.microsoft.com/office/powerpoint/2010/main" val="8791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Click &amp; Collect info Version 1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302C65D9-1B88-4505-A39D-C2987CA70AEA}"/>
              </a:ext>
            </a:extLst>
          </p:cNvPr>
          <p:cNvPicPr>
            <a:picLocks noChangeAspect="1"/>
          </p:cNvPicPr>
          <p:nvPr/>
        </p:nvPicPr>
        <p:blipFill>
          <a:blip r:embed="rId4"/>
          <a:stretch>
            <a:fillRect/>
          </a:stretch>
        </p:blipFill>
        <p:spPr>
          <a:xfrm>
            <a:off x="441960" y="1418632"/>
            <a:ext cx="8389620" cy="2935993"/>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5710"/>
            <a:ext cx="9144000" cy="5132080"/>
          </a:xfrm>
          <a:prstGeom prst="rect">
            <a:avLst/>
          </a:prstGeom>
        </p:spPr>
      </p:pic>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91249166"/>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Test Case</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solidFill>
                            <a:schemeClr val="bg2">
                              <a:lumMod val="75000"/>
                            </a:schemeClr>
                          </a:solidFill>
                          <a:latin typeface="Avenir Next LT Pro" panose="020B0504020202020204" pitchFamily="34" charset="0"/>
                        </a:rPr>
                        <a:t>Expected Values</a:t>
                      </a:r>
                      <a:endParaRPr sz="18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Left input blank</a:t>
                      </a:r>
                      <a:endParaRPr sz="18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800" dirty="0">
                          <a:solidFill>
                            <a:schemeClr val="bg2">
                              <a:lumMod val="75000"/>
                            </a:schemeClr>
                          </a:solidFill>
                          <a:latin typeface="Avenir Next LT Pro" panose="020B0504020202020204" pitchFamily="34" charset="0"/>
                        </a:rPr>
                        <a:t>Accept blank and printed blank input</a:t>
                      </a:r>
                      <a:endParaRPr sz="18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6D42F30-FC74-471E-BF44-DB20B32C0463}"/>
              </a:ext>
            </a:extLst>
          </p:cNvPr>
          <p:cNvPicPr>
            <a:picLocks noChangeAspect="1"/>
          </p:cNvPicPr>
          <p:nvPr/>
        </p:nvPicPr>
        <p:blipFill>
          <a:blip r:embed="rId4"/>
          <a:stretch>
            <a:fillRect/>
          </a:stretch>
        </p:blipFill>
        <p:spPr>
          <a:xfrm>
            <a:off x="311700" y="1081740"/>
            <a:ext cx="4563112" cy="2162477"/>
          </a:xfrm>
          <a:prstGeom prst="rect">
            <a:avLst/>
          </a:prstGeom>
        </p:spPr>
      </p:pic>
      <p:pic>
        <p:nvPicPr>
          <p:cNvPr id="8" name="Picture 7">
            <a:extLst>
              <a:ext uri="{FF2B5EF4-FFF2-40B4-BE49-F238E27FC236}">
                <a16:creationId xmlns:a16="http://schemas.microsoft.com/office/drawing/2014/main" id="{D2797270-CC33-45E8-8021-5F45347D4FF7}"/>
              </a:ext>
            </a:extLst>
          </p:cNvPr>
          <p:cNvPicPr>
            <a:picLocks noChangeAspect="1"/>
          </p:cNvPicPr>
          <p:nvPr/>
        </p:nvPicPr>
        <p:blipFill>
          <a:blip r:embed="rId5"/>
          <a:stretch>
            <a:fillRect/>
          </a:stretch>
        </p:blipFill>
        <p:spPr>
          <a:xfrm>
            <a:off x="5491312" y="1081739"/>
            <a:ext cx="3230030" cy="2162477"/>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9ECB3-E568-4FE6-9D38-40B487B4603D}"/>
              </a:ext>
            </a:extLst>
          </p:cNvPr>
          <p:cNvPicPr>
            <a:picLocks noChangeAspect="1"/>
          </p:cNvPicPr>
          <p:nvPr/>
        </p:nvPicPr>
        <p:blipFill>
          <a:blip r:embed="rId2"/>
          <a:stretch>
            <a:fillRect/>
          </a:stretch>
        </p:blipFill>
        <p:spPr>
          <a:xfrm>
            <a:off x="0" y="5710"/>
            <a:ext cx="9144000" cy="513208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7230"/>
            <a:ext cx="40698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a:xfrm>
            <a:off x="311700" y="1190575"/>
            <a:ext cx="8603700" cy="1903145"/>
          </a:xfrm>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US" dirty="0">
                <a:solidFill>
                  <a:schemeClr val="bg2">
                    <a:lumMod val="75000"/>
                  </a:schemeClr>
                </a:solidFill>
                <a:latin typeface="Avenir Next LT Pro" panose="020B0504020202020204" pitchFamily="34" charset="0"/>
              </a:rPr>
              <a:t>The privacy implication refers to the integrity, confidentiality and availability of data/information. It is the protection of personal data from those who do not wish or consent for others to access it and the availability of individuals to determine who can access their personal information.</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320346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03CC9DFC-78C5-4A10-8A1A-BFC21C9CD134}"/>
              </a:ext>
            </a:extLst>
          </p:cNvPr>
          <p:cNvPicPr>
            <a:picLocks noChangeAspect="1"/>
          </p:cNvPicPr>
          <p:nvPr/>
        </p:nvPicPr>
        <p:blipFill>
          <a:blip r:embed="rId4"/>
          <a:stretch>
            <a:fillRect/>
          </a:stretch>
        </p:blipFill>
        <p:spPr>
          <a:xfrm>
            <a:off x="184950" y="1143650"/>
            <a:ext cx="8774099" cy="3220573"/>
          </a:xfrm>
          <a:prstGeom prst="rect">
            <a:avLst/>
          </a:prstGeom>
        </p:spPr>
      </p:pic>
    </p:spTree>
    <p:extLst>
      <p:ext uri="{BB962C8B-B14F-4D97-AF65-F5344CB8AC3E}">
        <p14:creationId xmlns:p14="http://schemas.microsoft.com/office/powerpoint/2010/main" val="266827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04740270"/>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8B607EA9-DAF1-4D10-A879-932FF3389E95}"/>
              </a:ext>
            </a:extLst>
          </p:cNvPr>
          <p:cNvPicPr>
            <a:picLocks noChangeAspect="1"/>
          </p:cNvPicPr>
          <p:nvPr/>
        </p:nvPicPr>
        <p:blipFill>
          <a:blip r:embed="rId4"/>
          <a:stretch>
            <a:fillRect/>
          </a:stretch>
        </p:blipFill>
        <p:spPr>
          <a:xfrm>
            <a:off x="835973" y="762455"/>
            <a:ext cx="2471107" cy="2638285"/>
          </a:xfrm>
          <a:prstGeom prst="rect">
            <a:avLst/>
          </a:prstGeom>
        </p:spPr>
      </p:pic>
      <p:pic>
        <p:nvPicPr>
          <p:cNvPr id="6" name="Picture 5">
            <a:extLst>
              <a:ext uri="{FF2B5EF4-FFF2-40B4-BE49-F238E27FC236}">
                <a16:creationId xmlns:a16="http://schemas.microsoft.com/office/drawing/2014/main" id="{073C5819-9E56-46C6-BAAB-007023BBC652}"/>
              </a:ext>
            </a:extLst>
          </p:cNvPr>
          <p:cNvPicPr>
            <a:picLocks noChangeAspect="1"/>
          </p:cNvPicPr>
          <p:nvPr/>
        </p:nvPicPr>
        <p:blipFill>
          <a:blip r:embed="rId5"/>
          <a:stretch>
            <a:fillRect/>
          </a:stretch>
        </p:blipFill>
        <p:spPr>
          <a:xfrm>
            <a:off x="4305071" y="1356934"/>
            <a:ext cx="3497809" cy="1657393"/>
          </a:xfrm>
          <a:prstGeom prst="rect">
            <a:avLst/>
          </a:prstGeom>
        </p:spPr>
      </p:pic>
    </p:spTree>
    <p:extLst>
      <p:ext uri="{BB962C8B-B14F-4D97-AF65-F5344CB8AC3E}">
        <p14:creationId xmlns:p14="http://schemas.microsoft.com/office/powerpoint/2010/main" val="3510681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6475CA7-CB4E-4997-B9B7-7635E7D1F6DD}"/>
              </a:ext>
            </a:extLst>
          </p:cNvPr>
          <p:cNvPicPr>
            <a:picLocks noChangeAspect="1"/>
          </p:cNvPicPr>
          <p:nvPr/>
        </p:nvPicPr>
        <p:blipFill>
          <a:blip r:embed="rId4"/>
          <a:stretch>
            <a:fillRect/>
          </a:stretch>
        </p:blipFill>
        <p:spPr>
          <a:xfrm>
            <a:off x="313140" y="1029350"/>
            <a:ext cx="8412480" cy="3406830"/>
          </a:xfrm>
          <a:prstGeom prst="rect">
            <a:avLst/>
          </a:prstGeom>
        </p:spPr>
      </p:pic>
    </p:spTree>
    <p:extLst>
      <p:ext uri="{BB962C8B-B14F-4D97-AF65-F5344CB8AC3E}">
        <p14:creationId xmlns:p14="http://schemas.microsoft.com/office/powerpoint/2010/main" val="2649941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77134474"/>
              </p:ext>
            </p:extLst>
          </p:nvPr>
        </p:nvGraphicFramePr>
        <p:xfrm>
          <a:off x="311700" y="3459513"/>
          <a:ext cx="8520600" cy="158490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Test Case</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solidFill>
                            <a:schemeClr val="bg2">
                              <a:lumMod val="75000"/>
                            </a:schemeClr>
                          </a:solidFill>
                          <a:latin typeface="Avenir Next LT Pro" panose="020B0504020202020204" pitchFamily="34" charset="0"/>
                        </a:rPr>
                        <a:t>Expected Values</a:t>
                      </a:r>
                      <a:endParaRPr sz="16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600" dirty="0">
                          <a:solidFill>
                            <a:schemeClr val="bg2">
                              <a:lumMod val="75000"/>
                            </a:schemeClr>
                          </a:solidFill>
                          <a:latin typeface="Avenir Next LT Pro" panose="020B0504020202020204" pitchFamily="34" charset="0"/>
                        </a:rPr>
                        <a:t>Left input blank</a:t>
                      </a:r>
                      <a:endParaRPr sz="1600" dirty="0">
                        <a:solidFill>
                          <a:schemeClr val="bg2">
                            <a:lumMod val="75000"/>
                          </a:schemeClr>
                        </a:solidFill>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GB" sz="1600" dirty="0">
                          <a:solidFill>
                            <a:schemeClr val="bg2">
                              <a:lumMod val="75000"/>
                            </a:schemeClr>
                          </a:solidFill>
                          <a:latin typeface="Avenir Next LT Pro" panose="020B0504020202020204" pitchFamily="34" charset="0"/>
                        </a:rPr>
                        <a:t>Prints “Sorry this cannot be blank” – goes back to input</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E202F360-6A3B-4185-BBAD-D1C35923C743}"/>
              </a:ext>
            </a:extLst>
          </p:cNvPr>
          <p:cNvPicPr>
            <a:picLocks noChangeAspect="1"/>
          </p:cNvPicPr>
          <p:nvPr/>
        </p:nvPicPr>
        <p:blipFill>
          <a:blip r:embed="rId4"/>
          <a:stretch>
            <a:fillRect/>
          </a:stretch>
        </p:blipFill>
        <p:spPr>
          <a:xfrm>
            <a:off x="967739" y="761509"/>
            <a:ext cx="3116581" cy="2637890"/>
          </a:xfrm>
          <a:prstGeom prst="rect">
            <a:avLst/>
          </a:prstGeom>
        </p:spPr>
      </p:pic>
      <p:pic>
        <p:nvPicPr>
          <p:cNvPr id="8" name="Picture 7">
            <a:extLst>
              <a:ext uri="{FF2B5EF4-FFF2-40B4-BE49-F238E27FC236}">
                <a16:creationId xmlns:a16="http://schemas.microsoft.com/office/drawing/2014/main" id="{E054E55D-F167-4A16-8A70-9C96FDC7566B}"/>
              </a:ext>
            </a:extLst>
          </p:cNvPr>
          <p:cNvPicPr>
            <a:picLocks noChangeAspect="1"/>
          </p:cNvPicPr>
          <p:nvPr/>
        </p:nvPicPr>
        <p:blipFill>
          <a:blip r:embed="rId5"/>
          <a:stretch>
            <a:fillRect/>
          </a:stretch>
        </p:blipFill>
        <p:spPr>
          <a:xfrm>
            <a:off x="5059682" y="882925"/>
            <a:ext cx="2795952" cy="2415054"/>
          </a:xfrm>
          <a:prstGeom prst="rect">
            <a:avLst/>
          </a:prstGeom>
        </p:spPr>
      </p:pic>
    </p:spTree>
    <p:extLst>
      <p:ext uri="{BB962C8B-B14F-4D97-AF65-F5344CB8AC3E}">
        <p14:creationId xmlns:p14="http://schemas.microsoft.com/office/powerpoint/2010/main" val="1238541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6BED5EB-EF3D-4AC9-8995-621CB5CA184A}"/>
              </a:ext>
            </a:extLst>
          </p:cNvPr>
          <p:cNvPicPr>
            <a:picLocks noChangeAspect="1"/>
          </p:cNvPicPr>
          <p:nvPr/>
        </p:nvPicPr>
        <p:blipFill>
          <a:blip r:embed="rId3"/>
          <a:stretch>
            <a:fillRect/>
          </a:stretch>
        </p:blipFill>
        <p:spPr>
          <a:xfrm>
            <a:off x="0" y="6680"/>
            <a:ext cx="9144000" cy="5130140"/>
          </a:xfrm>
          <a:prstGeom prst="rect">
            <a:avLst/>
          </a:prstGeom>
        </p:spPr>
      </p:pic>
      <p:sp>
        <p:nvSpPr>
          <p:cNvPr id="73" name="Google Shape;73;p16"/>
          <p:cNvSpPr txBox="1">
            <a:spLocks noGrp="1"/>
          </p:cNvSpPr>
          <p:nvPr>
            <p:ph type="title"/>
          </p:nvPr>
        </p:nvSpPr>
        <p:spPr>
          <a:xfrm>
            <a:off x="205020" y="23166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2DF2D7B-5223-4665-B861-66F652CE367B}"/>
              </a:ext>
            </a:extLst>
          </p:cNvPr>
          <p:cNvPicPr>
            <a:picLocks noChangeAspect="1"/>
          </p:cNvPicPr>
          <p:nvPr/>
        </p:nvPicPr>
        <p:blipFill>
          <a:blip r:embed="rId4"/>
          <a:stretch>
            <a:fillRect/>
          </a:stretch>
        </p:blipFill>
        <p:spPr>
          <a:xfrm>
            <a:off x="655320" y="1029350"/>
            <a:ext cx="7620000" cy="3516398"/>
          </a:xfrm>
          <a:prstGeom prst="rect">
            <a:avLst/>
          </a:prstGeom>
        </p:spPr>
      </p:pic>
    </p:spTree>
    <p:extLst>
      <p:ext uri="{BB962C8B-B14F-4D97-AF65-F5344CB8AC3E}">
        <p14:creationId xmlns:p14="http://schemas.microsoft.com/office/powerpoint/2010/main" val="249668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446BBD1D-F3F0-49A6-9D34-8F3222CF8E18}"/>
              </a:ext>
            </a:extLst>
          </p:cNvPr>
          <p:cNvPicPr>
            <a:picLocks noChangeAspect="1"/>
          </p:cNvPicPr>
          <p:nvPr/>
        </p:nvPicPr>
        <p:blipFill>
          <a:blip r:embed="rId3"/>
          <a:stretch>
            <a:fillRect/>
          </a:stretch>
        </p:blipFill>
        <p:spPr>
          <a:xfrm>
            <a:off x="0" y="0"/>
            <a:ext cx="9144000" cy="5132080"/>
          </a:xfrm>
          <a:prstGeom prst="rect">
            <a:avLst/>
          </a:prstGeom>
        </p:spPr>
      </p:pic>
      <p:sp>
        <p:nvSpPr>
          <p:cNvPr id="78" name="Google Shape;78;p17"/>
          <p:cNvSpPr txBox="1">
            <a:spLocks noGrp="1"/>
          </p:cNvSpPr>
          <p:nvPr>
            <p:ph type="title"/>
          </p:nvPr>
        </p:nvSpPr>
        <p:spPr>
          <a:xfrm>
            <a:off x="311700" y="20880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3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673167819"/>
              </p:ext>
            </p:extLst>
          </p:nvPr>
        </p:nvGraphicFramePr>
        <p:xfrm>
          <a:off x="311700" y="3459513"/>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600" b="1" dirty="0">
                          <a:latin typeface="Avenir Next LT Pro" panose="020B0504020202020204" pitchFamily="34" charset="0"/>
                        </a:rPr>
                        <a:t>Test Case</a:t>
                      </a:r>
                      <a:endParaRPr sz="16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600" b="1" dirty="0">
                          <a:latin typeface="Avenir Next LT Pro" panose="020B0504020202020204" pitchFamily="34" charset="0"/>
                        </a:rPr>
                        <a:t>Expected Values</a:t>
                      </a:r>
                      <a:endParaRPr sz="16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Input name</a:t>
                      </a:r>
                    </a:p>
                    <a:p>
                      <a:pPr marL="0" lvl="0" indent="0" algn="l" rtl="0">
                        <a:spcBef>
                          <a:spcPts val="0"/>
                        </a:spcBef>
                        <a:spcAft>
                          <a:spcPts val="0"/>
                        </a:spcAft>
                        <a:buNone/>
                      </a:pPr>
                      <a:r>
                        <a:rPr lang="en-NZ" sz="1800" dirty="0">
                          <a:latin typeface="Avenir Next LT Pro" panose="020B0504020202020204" pitchFamily="34" charset="0"/>
                        </a:rPr>
                        <a:t>Input phone number</a:t>
                      </a:r>
                    </a:p>
                    <a:p>
                      <a:pPr marL="0" lvl="0" indent="0" algn="l" rtl="0">
                        <a:spcBef>
                          <a:spcPts val="0"/>
                        </a:spcBef>
                        <a:spcAft>
                          <a:spcPts val="0"/>
                        </a:spcAft>
                        <a:buNone/>
                      </a:pPr>
                      <a:r>
                        <a:rPr lang="en-NZ" sz="1800" dirty="0">
                          <a:latin typeface="Avenir Next LT Pro" panose="020B0504020202020204" pitchFamily="34" charset="0"/>
                        </a:rPr>
                        <a:t>Left input blank</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400" dirty="0">
                          <a:latin typeface="Avenir Next LT Pro" panose="020B0504020202020204" pitchFamily="34" charset="0"/>
                        </a:rPr>
                        <a:t>Printed name correctly</a:t>
                      </a:r>
                    </a:p>
                    <a:p>
                      <a:pPr marL="0" lvl="0" indent="0" algn="l" rtl="0">
                        <a:spcBef>
                          <a:spcPts val="0"/>
                        </a:spcBef>
                        <a:spcAft>
                          <a:spcPts val="0"/>
                        </a:spcAft>
                        <a:buNone/>
                      </a:pPr>
                      <a:r>
                        <a:rPr lang="en-NZ" sz="1400" dirty="0">
                          <a:latin typeface="Avenir Next LT Pro" panose="020B0504020202020204" pitchFamily="34" charset="0"/>
                        </a:rPr>
                        <a:t>Printed phone number correctly </a:t>
                      </a:r>
                    </a:p>
                    <a:p>
                      <a:pPr marL="0" lvl="0" indent="0" algn="l" rtl="0">
                        <a:spcBef>
                          <a:spcPts val="0"/>
                        </a:spcBef>
                        <a:spcAft>
                          <a:spcPts val="0"/>
                        </a:spcAft>
                        <a:buNone/>
                      </a:pPr>
                      <a:r>
                        <a:rPr lang="en-NZ" sz="1400" dirty="0">
                          <a:latin typeface="Avenir Next LT Pro" panose="020B0504020202020204" pitchFamily="34" charset="0"/>
                        </a:rPr>
                        <a:t>Prints “Sorry this cannot be blank” – goes back to input</a:t>
                      </a:r>
                      <a:endParaRPr sz="14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93444810-A5E9-47CF-A86E-AEB3E19BD18F}"/>
              </a:ext>
            </a:extLst>
          </p:cNvPr>
          <p:cNvPicPr>
            <a:picLocks noChangeAspect="1"/>
          </p:cNvPicPr>
          <p:nvPr/>
        </p:nvPicPr>
        <p:blipFill>
          <a:blip r:embed="rId4"/>
          <a:stretch>
            <a:fillRect/>
          </a:stretch>
        </p:blipFill>
        <p:spPr>
          <a:xfrm>
            <a:off x="1439472" y="781505"/>
            <a:ext cx="2435664" cy="2609226"/>
          </a:xfrm>
          <a:prstGeom prst="rect">
            <a:avLst/>
          </a:prstGeom>
        </p:spPr>
      </p:pic>
      <p:pic>
        <p:nvPicPr>
          <p:cNvPr id="6" name="Picture 5">
            <a:extLst>
              <a:ext uri="{FF2B5EF4-FFF2-40B4-BE49-F238E27FC236}">
                <a16:creationId xmlns:a16="http://schemas.microsoft.com/office/drawing/2014/main" id="{F8B9E961-B803-434E-B8DD-A98ABD2ABB3C}"/>
              </a:ext>
            </a:extLst>
          </p:cNvPr>
          <p:cNvPicPr>
            <a:picLocks noChangeAspect="1"/>
          </p:cNvPicPr>
          <p:nvPr/>
        </p:nvPicPr>
        <p:blipFill>
          <a:blip r:embed="rId5"/>
          <a:stretch>
            <a:fillRect/>
          </a:stretch>
        </p:blipFill>
        <p:spPr>
          <a:xfrm>
            <a:off x="4186836" y="1530282"/>
            <a:ext cx="3610431" cy="1225972"/>
          </a:xfrm>
          <a:prstGeom prst="rect">
            <a:avLst/>
          </a:prstGeom>
        </p:spPr>
      </p:pic>
    </p:spTree>
    <p:extLst>
      <p:ext uri="{BB962C8B-B14F-4D97-AF65-F5344CB8AC3E}">
        <p14:creationId xmlns:p14="http://schemas.microsoft.com/office/powerpoint/2010/main" val="640402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12BC0CF6-5495-4249-B6A4-3779259330E7}"/>
              </a:ext>
            </a:extLst>
          </p:cNvPr>
          <p:cNvPicPr>
            <a:picLocks noChangeAspect="1"/>
          </p:cNvPicPr>
          <p:nvPr/>
        </p:nvPicPr>
        <p:blipFill>
          <a:blip r:embed="rId4"/>
          <a:stretch>
            <a:fillRect/>
          </a:stretch>
        </p:blipFill>
        <p:spPr>
          <a:xfrm>
            <a:off x="1101090" y="1017725"/>
            <a:ext cx="6941820" cy="3903230"/>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48297116"/>
              </p:ext>
            </p:extLst>
          </p:nvPr>
        </p:nvGraphicFramePr>
        <p:xfrm>
          <a:off x="395520" y="3698475"/>
          <a:ext cx="8520600" cy="13258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solidFill>
                            <a:schemeClr val="bg2">
                              <a:lumMod val="75000"/>
                            </a:schemeClr>
                          </a:solidFill>
                          <a:latin typeface="Avenir Next LT Pro" panose="020B0504020202020204" pitchFamily="34" charset="0"/>
                        </a:rPr>
                        <a:t>Expected Values</a:t>
                      </a:r>
                      <a:endParaRPr sz="1000" b="1">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phone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Input house number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Suburb name</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name correctly</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phone number correctly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Accept blank and printed blank input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street name</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suburb name	</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63C1742-A708-41CF-9ECC-241D0A961BE3}"/>
              </a:ext>
            </a:extLst>
          </p:cNvPr>
          <p:cNvPicPr>
            <a:picLocks noChangeAspect="1"/>
          </p:cNvPicPr>
          <p:nvPr/>
        </p:nvPicPr>
        <p:blipFill>
          <a:blip r:embed="rId4"/>
          <a:stretch>
            <a:fillRect/>
          </a:stretch>
        </p:blipFill>
        <p:spPr>
          <a:xfrm>
            <a:off x="1152363" y="638534"/>
            <a:ext cx="2329977" cy="2991351"/>
          </a:xfrm>
          <a:prstGeom prst="rect">
            <a:avLst/>
          </a:prstGeom>
        </p:spPr>
      </p:pic>
      <p:pic>
        <p:nvPicPr>
          <p:cNvPr id="6" name="Picture 5">
            <a:extLst>
              <a:ext uri="{FF2B5EF4-FFF2-40B4-BE49-F238E27FC236}">
                <a16:creationId xmlns:a16="http://schemas.microsoft.com/office/drawing/2014/main" id="{242499B0-BCEA-4632-B876-887D6A7F5B6E}"/>
              </a:ext>
            </a:extLst>
          </p:cNvPr>
          <p:cNvPicPr>
            <a:picLocks noChangeAspect="1"/>
          </p:cNvPicPr>
          <p:nvPr/>
        </p:nvPicPr>
        <p:blipFill>
          <a:blip r:embed="rId5"/>
          <a:stretch>
            <a:fillRect/>
          </a:stretch>
        </p:blipFill>
        <p:spPr>
          <a:xfrm>
            <a:off x="4461769" y="1163804"/>
            <a:ext cx="3261562" cy="2017019"/>
          </a:xfrm>
          <a:prstGeom prst="rect">
            <a:avLst/>
          </a:prstGeom>
        </p:spPr>
      </p:pic>
    </p:spTree>
    <p:extLst>
      <p:ext uri="{BB962C8B-B14F-4D97-AF65-F5344CB8AC3E}">
        <p14:creationId xmlns:p14="http://schemas.microsoft.com/office/powerpoint/2010/main" val="140400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a:t>
            </a:r>
            <a:r>
              <a:rPr lang="en" b="1">
                <a:solidFill>
                  <a:schemeClr val="bg2">
                    <a:lumMod val="75000"/>
                  </a:schemeClr>
                </a:solidFill>
                <a:latin typeface="Avenir Next LT Pro" panose="020B0504020202020204" pitchFamily="34" charset="0"/>
              </a:rPr>
              <a:t>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3" name="Picture 2">
            <a:extLst>
              <a:ext uri="{FF2B5EF4-FFF2-40B4-BE49-F238E27FC236}">
                <a16:creationId xmlns:a16="http://schemas.microsoft.com/office/drawing/2014/main" id="{B3C142D6-9D85-4BE9-B51A-923F69DDFD63}"/>
              </a:ext>
            </a:extLst>
          </p:cNvPr>
          <p:cNvPicPr>
            <a:picLocks noChangeAspect="1"/>
          </p:cNvPicPr>
          <p:nvPr/>
        </p:nvPicPr>
        <p:blipFill>
          <a:blip r:embed="rId4"/>
          <a:stretch>
            <a:fillRect/>
          </a:stretch>
        </p:blipFill>
        <p:spPr>
          <a:xfrm>
            <a:off x="754077" y="1017725"/>
            <a:ext cx="7635846" cy="3712718"/>
          </a:xfrm>
          <a:prstGeom prst="rect">
            <a:avLst/>
          </a:prstGeom>
        </p:spPr>
      </p:pic>
    </p:spTree>
    <p:extLst>
      <p:ext uri="{BB962C8B-B14F-4D97-AF65-F5344CB8AC3E}">
        <p14:creationId xmlns:p14="http://schemas.microsoft.com/office/powerpoint/2010/main" val="373080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341314454"/>
              </p:ext>
            </p:extLst>
          </p:nvPr>
        </p:nvGraphicFramePr>
        <p:xfrm>
          <a:off x="395520" y="3599415"/>
          <a:ext cx="8520600" cy="147825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a:latin typeface="Avenir Next LT Pro" panose="020B0504020202020204" pitchFamily="34" charset="0"/>
                        </a:rPr>
                        <a:t>Expected Values</a:t>
                      </a:r>
                      <a:endParaRPr sz="10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Input name</a:t>
                      </a:r>
                    </a:p>
                    <a:p>
                      <a:pPr marL="0" lvl="0" indent="0" algn="l" rtl="0">
                        <a:spcBef>
                          <a:spcPts val="0"/>
                        </a:spcBef>
                        <a:spcAft>
                          <a:spcPts val="0"/>
                        </a:spcAft>
                        <a:buNone/>
                      </a:pPr>
                      <a:r>
                        <a:rPr lang="en-NZ" sz="1000" dirty="0">
                          <a:latin typeface="Avenir Next LT Pro" panose="020B0504020202020204" pitchFamily="34" charset="0"/>
                        </a:rPr>
                        <a:t>Input phone number</a:t>
                      </a:r>
                    </a:p>
                    <a:p>
                      <a:pPr marL="0" lvl="0" indent="0" algn="l" rtl="0">
                        <a:spcBef>
                          <a:spcPts val="0"/>
                        </a:spcBef>
                        <a:spcAft>
                          <a:spcPts val="0"/>
                        </a:spcAft>
                        <a:buNone/>
                      </a:pPr>
                      <a:r>
                        <a:rPr lang="en-NZ" sz="1000" dirty="0">
                          <a:latin typeface="Avenir Next LT Pro" panose="020B0504020202020204" pitchFamily="34" charset="0"/>
                        </a:rPr>
                        <a:t>Input house number</a:t>
                      </a:r>
                    </a:p>
                    <a:p>
                      <a:pPr marL="0" lvl="0" indent="0" algn="l" rtl="0">
                        <a:spcBef>
                          <a:spcPts val="0"/>
                        </a:spcBef>
                        <a:spcAft>
                          <a:spcPts val="0"/>
                        </a:spcAft>
                        <a:buNone/>
                      </a:pPr>
                      <a:r>
                        <a:rPr lang="en-NZ" sz="1000" dirty="0">
                          <a:latin typeface="Avenir Next LT Pro" panose="020B0504020202020204" pitchFamily="34" charset="0"/>
                        </a:rPr>
                        <a:t>Street name</a:t>
                      </a:r>
                    </a:p>
                    <a:p>
                      <a:pPr marL="0" lvl="0" indent="0" algn="l" rtl="0">
                        <a:spcBef>
                          <a:spcPts val="0"/>
                        </a:spcBef>
                        <a:spcAft>
                          <a:spcPts val="0"/>
                        </a:spcAft>
                        <a:buNone/>
                      </a:pPr>
                      <a:r>
                        <a:rPr lang="en-NZ" sz="1000" dirty="0">
                          <a:latin typeface="Avenir Next LT Pro" panose="020B0504020202020204" pitchFamily="34" charset="0"/>
                        </a:rPr>
                        <a:t>Suburb name</a:t>
                      </a:r>
                    </a:p>
                    <a:p>
                      <a:pPr marL="0" lvl="0" indent="0" algn="l" rtl="0">
                        <a:spcBef>
                          <a:spcPts val="0"/>
                        </a:spcBef>
                        <a:spcAft>
                          <a:spcPts val="0"/>
                        </a:spcAft>
                        <a:buNone/>
                      </a:pPr>
                      <a:r>
                        <a:rPr lang="en-NZ" sz="1000" dirty="0">
                          <a:latin typeface="Avenir Next LT Pro" panose="020B0504020202020204" pitchFamily="34" charset="0"/>
                        </a:rPr>
                        <a:t>Left input blank</a:t>
                      </a:r>
                      <a:endParaRPr sz="10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Printed name correctly</a:t>
                      </a:r>
                    </a:p>
                    <a:p>
                      <a:pPr marL="0" lvl="0" indent="0" algn="l" rtl="0">
                        <a:spcBef>
                          <a:spcPts val="0"/>
                        </a:spcBef>
                        <a:spcAft>
                          <a:spcPts val="0"/>
                        </a:spcAft>
                        <a:buNone/>
                      </a:pPr>
                      <a:r>
                        <a:rPr lang="en-NZ" sz="1000" dirty="0">
                          <a:latin typeface="Avenir Next LT Pro" panose="020B0504020202020204" pitchFamily="34" charset="0"/>
                        </a:rPr>
                        <a:t>Printed phone number correctly </a:t>
                      </a:r>
                    </a:p>
                    <a:p>
                      <a:pPr marL="0" lvl="0" indent="0" algn="l" rtl="0">
                        <a:spcBef>
                          <a:spcPts val="0"/>
                        </a:spcBef>
                        <a:spcAft>
                          <a:spcPts val="0"/>
                        </a:spcAft>
                        <a:buNone/>
                      </a:pPr>
                      <a:r>
                        <a:rPr lang="en-NZ" sz="1000" dirty="0">
                          <a:latin typeface="Avenir Next LT Pro" panose="020B0504020202020204" pitchFamily="34" charset="0"/>
                        </a:rPr>
                        <a:t>Printed house number</a:t>
                      </a:r>
                    </a:p>
                    <a:p>
                      <a:pPr marL="0" lvl="0" indent="0" algn="l" rtl="0">
                        <a:spcBef>
                          <a:spcPts val="0"/>
                        </a:spcBef>
                        <a:spcAft>
                          <a:spcPts val="0"/>
                        </a:spcAft>
                        <a:buNone/>
                      </a:pPr>
                      <a:r>
                        <a:rPr lang="en-NZ" sz="1000" dirty="0">
                          <a:latin typeface="Avenir Next LT Pro" panose="020B0504020202020204" pitchFamily="34" charset="0"/>
                        </a:rPr>
                        <a:t>Printed street name</a:t>
                      </a:r>
                    </a:p>
                    <a:p>
                      <a:pPr marL="0" lvl="0" indent="0" algn="l" rtl="0">
                        <a:spcBef>
                          <a:spcPts val="0"/>
                        </a:spcBef>
                        <a:spcAft>
                          <a:spcPts val="0"/>
                        </a:spcAft>
                        <a:buNone/>
                      </a:pPr>
                      <a:r>
                        <a:rPr lang="en-NZ" sz="1000" dirty="0">
                          <a:latin typeface="Avenir Next LT Pro" panose="020B0504020202020204" pitchFamily="34" charset="0"/>
                        </a:rPr>
                        <a:t>Printed suburb name</a:t>
                      </a:r>
                    </a:p>
                    <a:p>
                      <a:pPr marL="0" lvl="0" indent="0" algn="l" rtl="0">
                        <a:spcBef>
                          <a:spcPts val="0"/>
                        </a:spcBef>
                        <a:spcAft>
                          <a:spcPts val="0"/>
                        </a:spcAft>
                        <a:buNone/>
                      </a:pPr>
                      <a:r>
                        <a:rPr lang="en-NZ" sz="1000" dirty="0">
                          <a:latin typeface="Avenir Next LT Pro" panose="020B0504020202020204" pitchFamily="34" charset="0"/>
                        </a:rPr>
                        <a:t>Asked for input again	</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AC69039C-5354-42EA-95BB-F62430D6870E}"/>
              </a:ext>
            </a:extLst>
          </p:cNvPr>
          <p:cNvPicPr>
            <a:picLocks noChangeAspect="1"/>
          </p:cNvPicPr>
          <p:nvPr/>
        </p:nvPicPr>
        <p:blipFill>
          <a:blip r:embed="rId4"/>
          <a:stretch>
            <a:fillRect/>
          </a:stretch>
        </p:blipFill>
        <p:spPr>
          <a:xfrm>
            <a:off x="756542" y="693732"/>
            <a:ext cx="3137277" cy="2814999"/>
          </a:xfrm>
          <a:prstGeom prst="rect">
            <a:avLst/>
          </a:prstGeom>
        </p:spPr>
      </p:pic>
      <p:pic>
        <p:nvPicPr>
          <p:cNvPr id="8" name="Picture 7">
            <a:extLst>
              <a:ext uri="{FF2B5EF4-FFF2-40B4-BE49-F238E27FC236}">
                <a16:creationId xmlns:a16="http://schemas.microsoft.com/office/drawing/2014/main" id="{452EB439-AC1C-4D13-AD5D-6E8768CA3DB1}"/>
              </a:ext>
            </a:extLst>
          </p:cNvPr>
          <p:cNvPicPr>
            <a:picLocks noChangeAspect="1"/>
          </p:cNvPicPr>
          <p:nvPr/>
        </p:nvPicPr>
        <p:blipFill>
          <a:blip r:embed="rId5"/>
          <a:stretch>
            <a:fillRect/>
          </a:stretch>
        </p:blipFill>
        <p:spPr>
          <a:xfrm>
            <a:off x="4717528" y="805650"/>
            <a:ext cx="2924583" cy="2591162"/>
          </a:xfrm>
          <a:prstGeom prst="rect">
            <a:avLst/>
          </a:prstGeom>
        </p:spPr>
      </p:pic>
    </p:spTree>
    <p:extLst>
      <p:ext uri="{BB962C8B-B14F-4D97-AF65-F5344CB8AC3E}">
        <p14:creationId xmlns:p14="http://schemas.microsoft.com/office/powerpoint/2010/main" val="133065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6006E-0344-432C-AA65-FCECC8B8622C}"/>
              </a:ext>
            </a:extLst>
          </p:cNvPr>
          <p:cNvPicPr>
            <a:picLocks noChangeAspect="1"/>
          </p:cNvPicPr>
          <p:nvPr/>
        </p:nvPicPr>
        <p:blipFill>
          <a:blip r:embed="rId2"/>
          <a:stretch>
            <a:fillRect/>
          </a:stretch>
        </p:blipFill>
        <p:spPr>
          <a:xfrm>
            <a:off x="0" y="10161"/>
            <a:ext cx="9144000" cy="5123178"/>
          </a:xfrm>
          <a:prstGeom prst="rect">
            <a:avLst/>
          </a:prstGeom>
        </p:spPr>
      </p:pic>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because many people wouldn’t want others to have access to their personal information. It is important that consumers feel safe when giving their information so they can protect their identity from risks of theft. </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
        <p:nvSpPr>
          <p:cNvPr id="4" name="Title 1">
            <a:extLst>
              <a:ext uri="{FF2B5EF4-FFF2-40B4-BE49-F238E27FC236}">
                <a16:creationId xmlns:a16="http://schemas.microsoft.com/office/drawing/2014/main" id="{4709D978-E5AD-4FAA-ADB4-C7CBB736D3B1}"/>
              </a:ext>
            </a:extLst>
          </p:cNvPr>
          <p:cNvSpPr txBox="1">
            <a:spLocks/>
          </p:cNvSpPr>
          <p:nvPr/>
        </p:nvSpPr>
        <p:spPr>
          <a:xfrm>
            <a:off x="433620" y="467885"/>
            <a:ext cx="4260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2682424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5" name="Picture 4">
            <a:extLst>
              <a:ext uri="{FF2B5EF4-FFF2-40B4-BE49-F238E27FC236}">
                <a16:creationId xmlns:a16="http://schemas.microsoft.com/office/drawing/2014/main" id="{8EE7B4AD-6335-4B18-BA5E-8FD1B5D6A4FC}"/>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245437"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(Trello screenshot – integrated into main)</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2CF17A88-2D73-46FD-86D5-494D8EEC2FE3}"/>
              </a:ext>
            </a:extLst>
          </p:cNvPr>
          <p:cNvPicPr>
            <a:picLocks noChangeAspect="1"/>
          </p:cNvPicPr>
          <p:nvPr/>
        </p:nvPicPr>
        <p:blipFill>
          <a:blip r:embed="rId4"/>
          <a:stretch>
            <a:fillRect/>
          </a:stretch>
        </p:blipFill>
        <p:spPr>
          <a:xfrm>
            <a:off x="771007" y="1082040"/>
            <a:ext cx="7601986" cy="3756677"/>
          </a:xfrm>
          <a:prstGeom prst="rect">
            <a:avLst/>
          </a:prstGeom>
        </p:spPr>
      </p:pic>
    </p:spTree>
    <p:extLst>
      <p:ext uri="{BB962C8B-B14F-4D97-AF65-F5344CB8AC3E}">
        <p14:creationId xmlns:p14="http://schemas.microsoft.com/office/powerpoint/2010/main" val="58051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FC1080B-085B-408B-A3FE-9A35E538D220}"/>
              </a:ext>
            </a:extLst>
          </p:cNvPr>
          <p:cNvPicPr>
            <a:picLocks noChangeAspect="1"/>
          </p:cNvPicPr>
          <p:nvPr/>
        </p:nvPicPr>
        <p:blipFill>
          <a:blip r:embed="rId3"/>
          <a:stretch>
            <a:fillRect/>
          </a:stretch>
        </p:blipFill>
        <p:spPr>
          <a:xfrm>
            <a:off x="0" y="10638"/>
            <a:ext cx="9144000" cy="5122223"/>
          </a:xfrm>
          <a:prstGeom prst="rect">
            <a:avLst/>
          </a:prstGeom>
        </p:spPr>
      </p:pic>
      <p:sp>
        <p:nvSpPr>
          <p:cNvPr id="78" name="Google Shape;78;p17"/>
          <p:cNvSpPr txBox="1">
            <a:spLocks noGrp="1"/>
          </p:cNvSpPr>
          <p:nvPr>
            <p:ph type="title"/>
          </p:nvPr>
        </p:nvSpPr>
        <p:spPr>
          <a:xfrm>
            <a:off x="182160" y="6583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4 Version 2 - Test </a:t>
            </a:r>
            <a:r>
              <a:rPr lang="en" b="1">
                <a:solidFill>
                  <a:schemeClr val="bg2">
                    <a:lumMod val="75000"/>
                  </a:schemeClr>
                </a:solidFill>
                <a:latin typeface="Avenir Next LT Pro" panose="020B0504020202020204" pitchFamily="34" charset="0"/>
              </a:rPr>
              <a:t>Plan (integrated </a:t>
            </a:r>
            <a:r>
              <a:rPr lang="en" b="1" dirty="0">
                <a:solidFill>
                  <a:schemeClr val="bg2">
                    <a:lumMod val="75000"/>
                  </a:schemeClr>
                </a:solidFill>
                <a:latin typeface="Avenir Next LT Pro" panose="020B0504020202020204" pitchFamily="34" charset="0"/>
              </a:rPr>
              <a:t>into main)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4040836461"/>
              </p:ext>
            </p:extLst>
          </p:nvPr>
        </p:nvGraphicFramePr>
        <p:xfrm>
          <a:off x="365040" y="3507975"/>
          <a:ext cx="8520600" cy="1569690"/>
        </p:xfrm>
        <a:graphic>
          <a:graphicData uri="http://schemas.openxmlformats.org/drawingml/2006/table">
            <a:tbl>
              <a:tblPr>
                <a:noFill/>
                <a:tableStyleId>{E1099E06-0E6B-448D-9D27-60429F06E6F4}</a:tableStyleId>
              </a:tblPr>
              <a:tblGrid>
                <a:gridCol w="4062180">
                  <a:extLst>
                    <a:ext uri="{9D8B030D-6E8A-4147-A177-3AD203B41FA5}">
                      <a16:colId xmlns:a16="http://schemas.microsoft.com/office/drawing/2014/main" val="20000"/>
                    </a:ext>
                  </a:extLst>
                </a:gridCol>
                <a:gridCol w="445842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a:latin typeface="Avenir Next LT Pro" panose="020B0504020202020204" pitchFamily="34" charset="0"/>
                        </a:rPr>
                        <a:t>Expected Values</a:t>
                      </a:r>
                      <a:endParaRPr sz="11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Input name</a:t>
                      </a:r>
                    </a:p>
                    <a:p>
                      <a:pPr marL="0" lvl="0" indent="0" algn="l" rtl="0">
                        <a:spcBef>
                          <a:spcPts val="0"/>
                        </a:spcBef>
                        <a:spcAft>
                          <a:spcPts val="0"/>
                        </a:spcAft>
                        <a:buNone/>
                      </a:pPr>
                      <a:r>
                        <a:rPr lang="en-NZ" sz="1100" dirty="0">
                          <a:latin typeface="Avenir Next LT Pro" panose="020B0504020202020204" pitchFamily="34" charset="0"/>
                        </a:rPr>
                        <a:t>Input phone number</a:t>
                      </a:r>
                    </a:p>
                    <a:p>
                      <a:pPr marL="0" lvl="0" indent="0" algn="l" rtl="0">
                        <a:spcBef>
                          <a:spcPts val="0"/>
                        </a:spcBef>
                        <a:spcAft>
                          <a:spcPts val="0"/>
                        </a:spcAft>
                        <a:buNone/>
                      </a:pPr>
                      <a:r>
                        <a:rPr lang="en-NZ" sz="1100" dirty="0">
                          <a:latin typeface="Avenir Next LT Pro" panose="020B0504020202020204" pitchFamily="34" charset="0"/>
                        </a:rPr>
                        <a:t>Input house number</a:t>
                      </a:r>
                    </a:p>
                    <a:p>
                      <a:pPr marL="0" lvl="0" indent="0" algn="l" rtl="0">
                        <a:spcBef>
                          <a:spcPts val="0"/>
                        </a:spcBef>
                        <a:spcAft>
                          <a:spcPts val="0"/>
                        </a:spcAft>
                        <a:buNone/>
                      </a:pPr>
                      <a:r>
                        <a:rPr lang="en-NZ" sz="1100" dirty="0">
                          <a:latin typeface="Avenir Next LT Pro" panose="020B0504020202020204" pitchFamily="34" charset="0"/>
                        </a:rPr>
                        <a:t>Street name</a:t>
                      </a:r>
                    </a:p>
                    <a:p>
                      <a:pPr marL="0" lvl="0" indent="0" algn="l" rtl="0">
                        <a:spcBef>
                          <a:spcPts val="0"/>
                        </a:spcBef>
                        <a:spcAft>
                          <a:spcPts val="0"/>
                        </a:spcAft>
                        <a:buNone/>
                      </a:pPr>
                      <a:r>
                        <a:rPr lang="en-NZ" sz="1100" dirty="0">
                          <a:latin typeface="Avenir Next LT Pro" panose="020B0504020202020204" pitchFamily="34" charset="0"/>
                        </a:rPr>
                        <a:t>Suburb name</a:t>
                      </a:r>
                    </a:p>
                    <a:p>
                      <a:pPr marL="0" lvl="0" indent="0" algn="l" rtl="0">
                        <a:spcBef>
                          <a:spcPts val="0"/>
                        </a:spcBef>
                        <a:spcAft>
                          <a:spcPts val="0"/>
                        </a:spcAft>
                        <a:buNone/>
                      </a:pPr>
                      <a:r>
                        <a:rPr lang="en-NZ" sz="1100" dirty="0">
                          <a:latin typeface="Avenir Next LT Pro" panose="020B0504020202020204" pitchFamily="34" charset="0"/>
                        </a:rPr>
                        <a:t>Left input blank</a:t>
                      </a:r>
                      <a:endParaRPr sz="11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Printed name correctly</a:t>
                      </a:r>
                    </a:p>
                    <a:p>
                      <a:pPr marL="0" lvl="0" indent="0" algn="l" rtl="0">
                        <a:spcBef>
                          <a:spcPts val="0"/>
                        </a:spcBef>
                        <a:spcAft>
                          <a:spcPts val="0"/>
                        </a:spcAft>
                        <a:buNone/>
                      </a:pPr>
                      <a:r>
                        <a:rPr lang="en-NZ" sz="1100" dirty="0">
                          <a:latin typeface="Avenir Next LT Pro" panose="020B0504020202020204" pitchFamily="34" charset="0"/>
                        </a:rPr>
                        <a:t>Printed phone number correctly </a:t>
                      </a:r>
                    </a:p>
                    <a:p>
                      <a:pPr marL="0" lvl="0" indent="0" algn="l" rtl="0">
                        <a:spcBef>
                          <a:spcPts val="0"/>
                        </a:spcBef>
                        <a:spcAft>
                          <a:spcPts val="0"/>
                        </a:spcAft>
                        <a:buNone/>
                      </a:pPr>
                      <a:r>
                        <a:rPr lang="en-NZ" sz="1100" dirty="0">
                          <a:latin typeface="Avenir Next LT Pro" panose="020B0504020202020204" pitchFamily="34" charset="0"/>
                        </a:rPr>
                        <a:t>Printed house number</a:t>
                      </a:r>
                    </a:p>
                    <a:p>
                      <a:pPr marL="0" lvl="0" indent="0" algn="l" rtl="0">
                        <a:spcBef>
                          <a:spcPts val="0"/>
                        </a:spcBef>
                        <a:spcAft>
                          <a:spcPts val="0"/>
                        </a:spcAft>
                        <a:buNone/>
                      </a:pPr>
                      <a:r>
                        <a:rPr lang="en-NZ" sz="1100" dirty="0">
                          <a:latin typeface="Avenir Next LT Pro" panose="020B0504020202020204" pitchFamily="34" charset="0"/>
                        </a:rPr>
                        <a:t>Printed street name</a:t>
                      </a:r>
                    </a:p>
                    <a:p>
                      <a:pPr marL="0" lvl="0" indent="0" algn="l" rtl="0">
                        <a:spcBef>
                          <a:spcPts val="0"/>
                        </a:spcBef>
                        <a:spcAft>
                          <a:spcPts val="0"/>
                        </a:spcAft>
                        <a:buNone/>
                      </a:pPr>
                      <a:r>
                        <a:rPr lang="en-NZ" sz="1100" dirty="0">
                          <a:latin typeface="Avenir Next LT Pro" panose="020B0504020202020204" pitchFamily="34" charset="0"/>
                        </a:rPr>
                        <a:t>Printed suburb name</a:t>
                      </a:r>
                    </a:p>
                    <a:p>
                      <a:pPr marL="0" lvl="0" indent="0" algn="l" rtl="0">
                        <a:spcBef>
                          <a:spcPts val="0"/>
                        </a:spcBef>
                        <a:spcAft>
                          <a:spcPts val="0"/>
                        </a:spcAft>
                        <a:buNone/>
                      </a:pPr>
                      <a:r>
                        <a:rPr lang="en-NZ" sz="1100" dirty="0">
                          <a:latin typeface="Avenir Next LT Pro" panose="020B0504020202020204" pitchFamily="34" charset="0"/>
                        </a:rPr>
                        <a:t>Asked for input again	</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94F3457-D588-42BA-8C34-E0E46FA3BA16}"/>
              </a:ext>
            </a:extLst>
          </p:cNvPr>
          <p:cNvPicPr>
            <a:picLocks noChangeAspect="1"/>
          </p:cNvPicPr>
          <p:nvPr/>
        </p:nvPicPr>
        <p:blipFill>
          <a:blip r:embed="rId4"/>
          <a:stretch>
            <a:fillRect/>
          </a:stretch>
        </p:blipFill>
        <p:spPr>
          <a:xfrm>
            <a:off x="4366145" y="1041326"/>
            <a:ext cx="4236949" cy="2249087"/>
          </a:xfrm>
          <a:prstGeom prst="rect">
            <a:avLst/>
          </a:prstGeom>
        </p:spPr>
      </p:pic>
      <p:pic>
        <p:nvPicPr>
          <p:cNvPr id="7" name="Picture 6">
            <a:extLst>
              <a:ext uri="{FF2B5EF4-FFF2-40B4-BE49-F238E27FC236}">
                <a16:creationId xmlns:a16="http://schemas.microsoft.com/office/drawing/2014/main" id="{C701F46C-1C5D-4EED-8568-DE766FEC4A99}"/>
              </a:ext>
            </a:extLst>
          </p:cNvPr>
          <p:cNvPicPr>
            <a:picLocks noChangeAspect="1"/>
          </p:cNvPicPr>
          <p:nvPr/>
        </p:nvPicPr>
        <p:blipFill>
          <a:blip r:embed="rId5"/>
          <a:stretch>
            <a:fillRect/>
          </a:stretch>
        </p:blipFill>
        <p:spPr>
          <a:xfrm>
            <a:off x="1051502" y="1041326"/>
            <a:ext cx="2773737" cy="2411453"/>
          </a:xfrm>
          <a:prstGeom prst="rect">
            <a:avLst/>
          </a:prstGeom>
        </p:spPr>
      </p:pic>
    </p:spTree>
    <p:extLst>
      <p:ext uri="{BB962C8B-B14F-4D97-AF65-F5344CB8AC3E}">
        <p14:creationId xmlns:p14="http://schemas.microsoft.com/office/powerpoint/2010/main" val="2389219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311700" y="285005"/>
            <a:ext cx="8520600" cy="9528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Nuts Menu (Trello screenshot)</a:t>
            </a:r>
            <a:endParaRPr b="1" dirty="0">
              <a:solidFill>
                <a:schemeClr val="bg2">
                  <a:lumMod val="75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6969D041-B257-4FCA-90F8-5EB95787177A}"/>
              </a:ext>
            </a:extLst>
          </p:cNvPr>
          <p:cNvPicPr>
            <a:picLocks noChangeAspect="1"/>
          </p:cNvPicPr>
          <p:nvPr/>
        </p:nvPicPr>
        <p:blipFill>
          <a:blip r:embed="rId4"/>
          <a:stretch>
            <a:fillRect/>
          </a:stretch>
        </p:blipFill>
        <p:spPr>
          <a:xfrm>
            <a:off x="311700" y="1511734"/>
            <a:ext cx="8520600" cy="2374842"/>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578445416"/>
              </p:ext>
            </p:extLst>
          </p:nvPr>
        </p:nvGraphicFramePr>
        <p:xfrm>
          <a:off x="311700" y="4132845"/>
          <a:ext cx="8520600" cy="91434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Run File</a:t>
                      </a:r>
                      <a:endParaRPr sz="18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Printed list with index number, nuts and prices</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48C782DE-40F9-4F90-B1AA-87C6E9382980}"/>
              </a:ext>
            </a:extLst>
          </p:cNvPr>
          <p:cNvPicPr>
            <a:picLocks noChangeAspect="1"/>
          </p:cNvPicPr>
          <p:nvPr/>
        </p:nvPicPr>
        <p:blipFill>
          <a:blip r:embed="rId4"/>
          <a:stretch>
            <a:fillRect/>
          </a:stretch>
        </p:blipFill>
        <p:spPr>
          <a:xfrm>
            <a:off x="243839" y="1455989"/>
            <a:ext cx="5890261" cy="1904268"/>
          </a:xfrm>
          <a:prstGeom prst="rect">
            <a:avLst/>
          </a:prstGeom>
        </p:spPr>
      </p:pic>
      <p:pic>
        <p:nvPicPr>
          <p:cNvPr id="9" name="Picture 8">
            <a:extLst>
              <a:ext uri="{FF2B5EF4-FFF2-40B4-BE49-F238E27FC236}">
                <a16:creationId xmlns:a16="http://schemas.microsoft.com/office/drawing/2014/main" id="{09D939BA-4ED7-4FCD-B084-8EAD8B1EAEDE}"/>
              </a:ext>
            </a:extLst>
          </p:cNvPr>
          <p:cNvPicPr>
            <a:picLocks noChangeAspect="1"/>
          </p:cNvPicPr>
          <p:nvPr/>
        </p:nvPicPr>
        <p:blipFill>
          <a:blip r:embed="rId5"/>
          <a:stretch>
            <a:fillRect/>
          </a:stretch>
        </p:blipFill>
        <p:spPr>
          <a:xfrm>
            <a:off x="6606539" y="1143569"/>
            <a:ext cx="1943101" cy="2643100"/>
          </a:xfrm>
          <a:prstGeom prst="rect">
            <a:avLst/>
          </a:prstGeom>
        </p:spPr>
      </p:pic>
    </p:spTree>
    <p:extLst>
      <p:ext uri="{BB962C8B-B14F-4D97-AF65-F5344CB8AC3E}">
        <p14:creationId xmlns:p14="http://schemas.microsoft.com/office/powerpoint/2010/main" val="3724268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6DB018E-FF55-458E-B5D9-BCF249234148}"/>
              </a:ext>
            </a:extLst>
          </p:cNvPr>
          <p:cNvPicPr>
            <a:picLocks noChangeAspect="1"/>
          </p:cNvPicPr>
          <p:nvPr/>
        </p:nvPicPr>
        <p:blipFill>
          <a:blip r:embed="rId4"/>
          <a:stretch>
            <a:fillRect/>
          </a:stretch>
        </p:blipFill>
        <p:spPr>
          <a:xfrm>
            <a:off x="198120" y="1328195"/>
            <a:ext cx="8747760" cy="2487109"/>
          </a:xfrm>
          <a:prstGeom prst="rect">
            <a:avLst/>
          </a:prstGeom>
        </p:spPr>
      </p:pic>
    </p:spTree>
    <p:extLst>
      <p:ext uri="{BB962C8B-B14F-4D97-AF65-F5344CB8AC3E}">
        <p14:creationId xmlns:p14="http://schemas.microsoft.com/office/powerpoint/2010/main" val="1422053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3459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068571482"/>
              </p:ext>
            </p:extLst>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7FE16B3-9D3C-443D-AA9B-0529AA66A3FA}"/>
              </a:ext>
            </a:extLst>
          </p:cNvPr>
          <p:cNvPicPr>
            <a:picLocks noChangeAspect="1"/>
          </p:cNvPicPr>
          <p:nvPr/>
        </p:nvPicPr>
        <p:blipFill>
          <a:blip r:embed="rId4"/>
          <a:stretch>
            <a:fillRect/>
          </a:stretch>
        </p:blipFill>
        <p:spPr>
          <a:xfrm>
            <a:off x="311700" y="1484700"/>
            <a:ext cx="5439359" cy="1815185"/>
          </a:xfrm>
          <a:prstGeom prst="rect">
            <a:avLst/>
          </a:prstGeom>
        </p:spPr>
      </p:pic>
      <p:pic>
        <p:nvPicPr>
          <p:cNvPr id="6" name="Picture 5">
            <a:extLst>
              <a:ext uri="{FF2B5EF4-FFF2-40B4-BE49-F238E27FC236}">
                <a16:creationId xmlns:a16="http://schemas.microsoft.com/office/drawing/2014/main" id="{03AC1C3C-D597-41C3-9C9C-87DD19A35F73}"/>
              </a:ext>
            </a:extLst>
          </p:cNvPr>
          <p:cNvPicPr>
            <a:picLocks noChangeAspect="1"/>
          </p:cNvPicPr>
          <p:nvPr/>
        </p:nvPicPr>
        <p:blipFill>
          <a:blip r:embed="rId5"/>
          <a:stretch>
            <a:fillRect/>
          </a:stretch>
        </p:blipFill>
        <p:spPr>
          <a:xfrm>
            <a:off x="5996822" y="1061723"/>
            <a:ext cx="2263257" cy="2764774"/>
          </a:xfrm>
          <a:prstGeom prst="rect">
            <a:avLst/>
          </a:prstGeom>
        </p:spPr>
      </p:pic>
    </p:spTree>
    <p:extLst>
      <p:ext uri="{BB962C8B-B14F-4D97-AF65-F5344CB8AC3E}">
        <p14:creationId xmlns:p14="http://schemas.microsoft.com/office/powerpoint/2010/main" val="1066590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15F84BD-1558-4642-B529-2FD7D4E62D2A}"/>
              </a:ext>
            </a:extLst>
          </p:cNvPr>
          <p:cNvPicPr>
            <a:picLocks noChangeAspect="1"/>
          </p:cNvPicPr>
          <p:nvPr/>
        </p:nvPicPr>
        <p:blipFill>
          <a:blip r:embed="rId3"/>
          <a:stretch>
            <a:fillRect/>
          </a:stretch>
        </p:blipFill>
        <p:spPr>
          <a:xfrm>
            <a:off x="0" y="11114"/>
            <a:ext cx="9144000" cy="5121272"/>
          </a:xfrm>
          <a:prstGeom prst="rect">
            <a:avLst/>
          </a:prstGeom>
        </p:spPr>
      </p:pic>
      <p:sp>
        <p:nvSpPr>
          <p:cNvPr id="73" name="Google Shape;73;p16"/>
          <p:cNvSpPr txBox="1">
            <a:spLocks noGrp="1"/>
          </p:cNvSpPr>
          <p:nvPr>
            <p:ph type="title"/>
          </p:nvPr>
        </p:nvSpPr>
        <p:spPr>
          <a:xfrm>
            <a:off x="0" y="224045"/>
            <a:ext cx="8520600" cy="644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(Trello screenshot – integrated into main app)</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3BCCB231-B711-4583-B8FE-233266C23844}"/>
              </a:ext>
            </a:extLst>
          </p:cNvPr>
          <p:cNvPicPr>
            <a:picLocks noChangeAspect="1"/>
          </p:cNvPicPr>
          <p:nvPr/>
        </p:nvPicPr>
        <p:blipFill>
          <a:blip r:embed="rId4"/>
          <a:stretch>
            <a:fillRect/>
          </a:stretch>
        </p:blipFill>
        <p:spPr>
          <a:xfrm>
            <a:off x="311700" y="1371306"/>
            <a:ext cx="8520600" cy="3582439"/>
          </a:xfrm>
          <a:prstGeom prst="rect">
            <a:avLst/>
          </a:prstGeom>
        </p:spPr>
      </p:pic>
    </p:spTree>
    <p:extLst>
      <p:ext uri="{BB962C8B-B14F-4D97-AF65-F5344CB8AC3E}">
        <p14:creationId xmlns:p14="http://schemas.microsoft.com/office/powerpoint/2010/main" val="1387195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C04E06A-902D-4319-81DE-CAED577EA0C2}"/>
              </a:ext>
            </a:extLst>
          </p:cNvPr>
          <p:cNvPicPr>
            <a:picLocks noChangeAspect="1"/>
          </p:cNvPicPr>
          <p:nvPr/>
        </p:nvPicPr>
        <p:blipFill>
          <a:blip r:embed="rId3"/>
          <a:stretch>
            <a:fillRect/>
          </a:stretch>
        </p:blipFill>
        <p:spPr>
          <a:xfrm>
            <a:off x="0" y="19017"/>
            <a:ext cx="9144000" cy="5105466"/>
          </a:xfrm>
          <a:prstGeom prst="rect">
            <a:avLst/>
          </a:prstGeom>
        </p:spPr>
      </p:pic>
      <p:sp>
        <p:nvSpPr>
          <p:cNvPr id="78" name="Google Shape;78;p17"/>
          <p:cNvSpPr txBox="1">
            <a:spLocks noGrp="1"/>
          </p:cNvSpPr>
          <p:nvPr>
            <p:ph type="title"/>
          </p:nvPr>
        </p:nvSpPr>
        <p:spPr>
          <a:xfrm>
            <a:off x="311700" y="15546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5 Version 3 -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311700" y="4132845"/>
          <a:ext cx="8520600" cy="960090"/>
        </p:xfrm>
        <a:graphic>
          <a:graphicData uri="http://schemas.openxmlformats.org/drawingml/2006/table">
            <a:tbl>
              <a:tblPr>
                <a:noFill/>
                <a:tableStyleId>{E1099E06-0E6B-448D-9D27-60429F06E6F4}</a:tableStyleId>
              </a:tblPr>
              <a:tblGrid>
                <a:gridCol w="2401020">
                  <a:extLst>
                    <a:ext uri="{9D8B030D-6E8A-4147-A177-3AD203B41FA5}">
                      <a16:colId xmlns:a16="http://schemas.microsoft.com/office/drawing/2014/main" val="20000"/>
                    </a:ext>
                  </a:extLst>
                </a:gridCol>
                <a:gridCol w="611958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a:latin typeface="Avenir Next LT Pro" panose="020B0504020202020204" pitchFamily="34" charset="0"/>
                        </a:rPr>
                        <a:t>Expected Values</a:t>
                      </a:r>
                      <a:endParaRPr sz="13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Run File</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GB" sz="1300" dirty="0">
                          <a:latin typeface="Avenir Next LT Pro" panose="020B0504020202020204" pitchFamily="34" charset="0"/>
                        </a:rPr>
                        <a:t>Printed a list with index number, pizzas and prices with price formatted to 2 decimal places and dollar sign. Menu starts at 1.</a:t>
                      </a: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608BD068-005C-4DEE-BDF6-4F1468D8A284}"/>
              </a:ext>
            </a:extLst>
          </p:cNvPr>
          <p:cNvPicPr>
            <a:picLocks noChangeAspect="1"/>
          </p:cNvPicPr>
          <p:nvPr/>
        </p:nvPicPr>
        <p:blipFill>
          <a:blip r:embed="rId4"/>
          <a:stretch>
            <a:fillRect/>
          </a:stretch>
        </p:blipFill>
        <p:spPr>
          <a:xfrm>
            <a:off x="311700" y="1630423"/>
            <a:ext cx="5353691" cy="1417577"/>
          </a:xfrm>
          <a:prstGeom prst="rect">
            <a:avLst/>
          </a:prstGeom>
        </p:spPr>
      </p:pic>
      <p:pic>
        <p:nvPicPr>
          <p:cNvPr id="8" name="Picture 7">
            <a:extLst>
              <a:ext uri="{FF2B5EF4-FFF2-40B4-BE49-F238E27FC236}">
                <a16:creationId xmlns:a16="http://schemas.microsoft.com/office/drawing/2014/main" id="{3CC7A534-B90F-4C24-8785-D4DD9F2474F2}"/>
              </a:ext>
            </a:extLst>
          </p:cNvPr>
          <p:cNvPicPr>
            <a:picLocks noChangeAspect="1"/>
          </p:cNvPicPr>
          <p:nvPr/>
        </p:nvPicPr>
        <p:blipFill>
          <a:blip r:embed="rId5"/>
          <a:stretch>
            <a:fillRect/>
          </a:stretch>
        </p:blipFill>
        <p:spPr>
          <a:xfrm>
            <a:off x="5775645" y="925633"/>
            <a:ext cx="3056655" cy="3117424"/>
          </a:xfrm>
          <a:prstGeom prst="rect">
            <a:avLst/>
          </a:prstGeom>
        </p:spPr>
      </p:pic>
    </p:spTree>
    <p:extLst>
      <p:ext uri="{BB962C8B-B14F-4D97-AF65-F5344CB8AC3E}">
        <p14:creationId xmlns:p14="http://schemas.microsoft.com/office/powerpoint/2010/main" val="299452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(Trello screenshot)</a:t>
            </a:r>
            <a:endParaRPr b="1" dirty="0">
              <a:solidFill>
                <a:schemeClr val="bg2">
                  <a:lumMod val="75000"/>
                </a:schemeClr>
              </a:solidFill>
              <a:latin typeface="Avenir Next LT Pro" panose="020B0504020202020204" pitchFamily="34" charset="0"/>
            </a:endParaRPr>
          </a:p>
        </p:txBody>
      </p:sp>
      <p:pic>
        <p:nvPicPr>
          <p:cNvPr id="7" name="Picture 6">
            <a:extLst>
              <a:ext uri="{FF2B5EF4-FFF2-40B4-BE49-F238E27FC236}">
                <a16:creationId xmlns:a16="http://schemas.microsoft.com/office/drawing/2014/main" id="{713B5DC7-4C62-40E5-9E84-D47AE5C66B91}"/>
              </a:ext>
            </a:extLst>
          </p:cNvPr>
          <p:cNvPicPr>
            <a:picLocks noChangeAspect="1"/>
          </p:cNvPicPr>
          <p:nvPr/>
        </p:nvPicPr>
        <p:blipFill>
          <a:blip r:embed="rId4"/>
          <a:stretch>
            <a:fillRect/>
          </a:stretch>
        </p:blipFill>
        <p:spPr>
          <a:xfrm>
            <a:off x="311700" y="1225303"/>
            <a:ext cx="8520600" cy="3217886"/>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90612886"/>
              </p:ext>
            </p:extLst>
          </p:nvPr>
        </p:nvGraphicFramePr>
        <p:xfrm>
          <a:off x="311700" y="3817125"/>
          <a:ext cx="8520600" cy="12343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a:latin typeface="Avenir Next LT Pro" panose="020B0504020202020204" pitchFamily="34" charset="0"/>
                        </a:rPr>
                        <a:t>Expected Values</a:t>
                      </a:r>
                      <a:endParaRPr sz="1800" b="1">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300" dirty="0">
                          <a:latin typeface="Avenir Next LT Pro" panose="020B0504020202020204" pitchFamily="34" charset="0"/>
                        </a:rPr>
                        <a:t>Enter 5 pizzas</a:t>
                      </a:r>
                    </a:p>
                    <a:p>
                      <a:pPr marL="0" lvl="0" indent="0" algn="l" rtl="0">
                        <a:spcBef>
                          <a:spcPts val="0"/>
                        </a:spcBef>
                        <a:spcAft>
                          <a:spcPts val="0"/>
                        </a:spcAft>
                        <a:buNone/>
                      </a:pPr>
                      <a:r>
                        <a:rPr lang="en-NZ" sz="1300" dirty="0">
                          <a:latin typeface="Avenir Next LT Pro" panose="020B0504020202020204" pitchFamily="34" charset="0"/>
                        </a:rPr>
                        <a:t>Entered ‘cat’</a:t>
                      </a:r>
                      <a:endParaRPr sz="13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Stepped through the menu choice 5 times</a:t>
                      </a:r>
                    </a:p>
                    <a:p>
                      <a:pPr marL="0" lvl="0" indent="0" algn="l" rtl="0">
                        <a:spcBef>
                          <a:spcPts val="0"/>
                        </a:spcBef>
                        <a:spcAft>
                          <a:spcPts val="0"/>
                        </a:spcAft>
                        <a:buNone/>
                      </a:pPr>
                      <a:r>
                        <a:rPr lang="en-NZ" sz="1300" dirty="0">
                          <a:latin typeface="Avenir Next LT Pro" panose="020B0504020202020204" pitchFamily="34" charset="0"/>
                        </a:rPr>
                        <a:t>Program broke</a:t>
                      </a:r>
                    </a:p>
                    <a:p>
                      <a:pPr marL="0" lvl="0" indent="0" algn="l" rtl="0">
                        <a:spcBef>
                          <a:spcPts val="0"/>
                        </a:spcBef>
                        <a:spcAft>
                          <a:spcPts val="0"/>
                        </a:spcAft>
                        <a:buNone/>
                      </a:pPr>
                      <a:endParaRPr lang="en-NZ"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DA98A35A-FE9D-486F-B31D-549EC97F5CA6}"/>
              </a:ext>
            </a:extLst>
          </p:cNvPr>
          <p:cNvPicPr>
            <a:picLocks noChangeAspect="1"/>
          </p:cNvPicPr>
          <p:nvPr/>
        </p:nvPicPr>
        <p:blipFill>
          <a:blip r:embed="rId4"/>
          <a:stretch>
            <a:fillRect/>
          </a:stretch>
        </p:blipFill>
        <p:spPr>
          <a:xfrm>
            <a:off x="311700" y="1018374"/>
            <a:ext cx="4234322" cy="2445565"/>
          </a:xfrm>
          <a:prstGeom prst="rect">
            <a:avLst/>
          </a:prstGeom>
        </p:spPr>
      </p:pic>
      <p:pic>
        <p:nvPicPr>
          <p:cNvPr id="7" name="Picture 6">
            <a:extLst>
              <a:ext uri="{FF2B5EF4-FFF2-40B4-BE49-F238E27FC236}">
                <a16:creationId xmlns:a16="http://schemas.microsoft.com/office/drawing/2014/main" id="{7AA149C8-945A-4CDA-96ED-7026E89EE9B9}"/>
              </a:ext>
            </a:extLst>
          </p:cNvPr>
          <p:cNvPicPr>
            <a:picLocks noChangeAspect="1"/>
          </p:cNvPicPr>
          <p:nvPr/>
        </p:nvPicPr>
        <p:blipFill>
          <a:blip r:embed="rId5"/>
          <a:stretch>
            <a:fillRect/>
          </a:stretch>
        </p:blipFill>
        <p:spPr>
          <a:xfrm>
            <a:off x="5106518" y="803903"/>
            <a:ext cx="3242228" cy="2923199"/>
          </a:xfrm>
          <a:prstGeom prst="rect">
            <a:avLst/>
          </a:prstGeom>
        </p:spPr>
      </p:pic>
      <p:pic>
        <p:nvPicPr>
          <p:cNvPr id="9" name="Picture 8">
            <a:extLst>
              <a:ext uri="{FF2B5EF4-FFF2-40B4-BE49-F238E27FC236}">
                <a16:creationId xmlns:a16="http://schemas.microsoft.com/office/drawing/2014/main" id="{D6E43C6E-4179-4808-9D8A-E829823DB0B1}"/>
              </a:ext>
            </a:extLst>
          </p:cNvPr>
          <p:cNvPicPr>
            <a:picLocks noChangeAspect="1"/>
          </p:cNvPicPr>
          <p:nvPr/>
        </p:nvPicPr>
        <p:blipFill>
          <a:blip r:embed="rId6"/>
          <a:stretch>
            <a:fillRect/>
          </a:stretch>
        </p:blipFill>
        <p:spPr>
          <a:xfrm>
            <a:off x="5851784" y="4654745"/>
            <a:ext cx="2954538" cy="363635"/>
          </a:xfrm>
          <a:prstGeom prst="rect">
            <a:avLst/>
          </a:prstGeom>
        </p:spPr>
      </p:pic>
    </p:spTree>
    <p:extLst>
      <p:ext uri="{BB962C8B-B14F-4D97-AF65-F5344CB8AC3E}">
        <p14:creationId xmlns:p14="http://schemas.microsoft.com/office/powerpoint/2010/main" val="403204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D7A87-7111-49D0-A7EF-1FA83C820A1C}"/>
              </a:ext>
            </a:extLst>
          </p:cNvPr>
          <p:cNvPicPr>
            <a:picLocks noChangeAspect="1"/>
          </p:cNvPicPr>
          <p:nvPr/>
        </p:nvPicPr>
        <p:blipFill>
          <a:blip r:embed="rId2"/>
          <a:stretch>
            <a:fillRect/>
          </a:stretch>
        </p:blipFill>
        <p:spPr>
          <a:xfrm>
            <a:off x="10111" y="0"/>
            <a:ext cx="9123778" cy="514350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26000" y="452645"/>
            <a:ext cx="8520600" cy="572700"/>
          </a:xfrm>
        </p:spPr>
        <p:txBody>
          <a:bodyPr/>
          <a:lstStyle/>
          <a:p>
            <a:r>
              <a:rPr lang="en-US" b="1" dirty="0">
                <a:solidFill>
                  <a:schemeClr val="bg2">
                    <a:lumMod val="75000"/>
                  </a:schemeClr>
                </a:solidFill>
                <a:latin typeface="Avenir Next LT Pro" panose="020B0504020202020204" pitchFamily="34" charset="0"/>
              </a:rPr>
              <a:t>Implication 1 - Privacy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I plan to address this implication by making sure that, at the end of each order, I wipe out all the personal information that is given by the customer. This includes any phone numbers names, or home addresses. This way, no one will have any access to their personal information, and it keeps their identity safe.</a:t>
            </a: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167409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6 Version 2 </a:t>
            </a:r>
            <a:r>
              <a:rPr lang="en" b="1" dirty="0">
                <a:solidFill>
                  <a:schemeClr val="bg2">
                    <a:lumMod val="75000"/>
                  </a:schemeClr>
                </a:solidFill>
                <a:latin typeface="Avenir Next LT Pro" panose="020B0504020202020204" pitchFamily="34" charset="0"/>
              </a:rPr>
              <a:t>(Trello screenshot)</a:t>
            </a:r>
            <a:endParaRPr b="1" dirty="0">
              <a:solidFill>
                <a:schemeClr val="bg2">
                  <a:lumMod val="75000"/>
                </a:schemeClr>
              </a:solidFill>
              <a:latin typeface="Avenir Next LT Pro" panose="020B0504020202020204" pitchFamily="34" charset="0"/>
            </a:endParaRPr>
          </a:p>
        </p:txBody>
      </p:sp>
      <p:pic>
        <p:nvPicPr>
          <p:cNvPr id="6" name="Picture 5">
            <a:extLst>
              <a:ext uri="{FF2B5EF4-FFF2-40B4-BE49-F238E27FC236}">
                <a16:creationId xmlns:a16="http://schemas.microsoft.com/office/drawing/2014/main" id="{CFFBC03F-CAB0-4707-A576-156745020802}"/>
              </a:ext>
            </a:extLst>
          </p:cNvPr>
          <p:cNvPicPr>
            <a:picLocks noChangeAspect="1"/>
          </p:cNvPicPr>
          <p:nvPr/>
        </p:nvPicPr>
        <p:blipFill>
          <a:blip r:embed="rId4"/>
          <a:stretch>
            <a:fillRect/>
          </a:stretch>
        </p:blipFill>
        <p:spPr>
          <a:xfrm>
            <a:off x="354329" y="1318675"/>
            <a:ext cx="8435340" cy="3068757"/>
          </a:xfrm>
          <a:prstGeom prst="rect">
            <a:avLst/>
          </a:prstGeom>
        </p:spPr>
      </p:pic>
    </p:spTree>
    <p:extLst>
      <p:ext uri="{BB962C8B-B14F-4D97-AF65-F5344CB8AC3E}">
        <p14:creationId xmlns:p14="http://schemas.microsoft.com/office/powerpoint/2010/main" val="2005877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973063369"/>
              </p:ext>
            </p:extLst>
          </p:nvPr>
        </p:nvGraphicFramePr>
        <p:xfrm>
          <a:off x="311700" y="3369338"/>
          <a:ext cx="8520600" cy="156969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FAEE16BB-0764-4D81-8DED-CF829B968F17}"/>
              </a:ext>
            </a:extLst>
          </p:cNvPr>
          <p:cNvPicPr>
            <a:picLocks noChangeAspect="1"/>
          </p:cNvPicPr>
          <p:nvPr/>
        </p:nvPicPr>
        <p:blipFill>
          <a:blip r:embed="rId4"/>
          <a:stretch>
            <a:fillRect/>
          </a:stretch>
        </p:blipFill>
        <p:spPr>
          <a:xfrm>
            <a:off x="311700" y="1126500"/>
            <a:ext cx="4853224" cy="1669838"/>
          </a:xfrm>
          <a:prstGeom prst="rect">
            <a:avLst/>
          </a:prstGeom>
        </p:spPr>
      </p:pic>
      <p:pic>
        <p:nvPicPr>
          <p:cNvPr id="6" name="Picture 5">
            <a:extLst>
              <a:ext uri="{FF2B5EF4-FFF2-40B4-BE49-F238E27FC236}">
                <a16:creationId xmlns:a16="http://schemas.microsoft.com/office/drawing/2014/main" id="{A3692475-74D6-4797-8B19-BFAD5A38D3B9}"/>
              </a:ext>
            </a:extLst>
          </p:cNvPr>
          <p:cNvPicPr>
            <a:picLocks noChangeAspect="1"/>
          </p:cNvPicPr>
          <p:nvPr/>
        </p:nvPicPr>
        <p:blipFill>
          <a:blip r:embed="rId5"/>
          <a:stretch>
            <a:fillRect/>
          </a:stretch>
        </p:blipFill>
        <p:spPr>
          <a:xfrm>
            <a:off x="5395679" y="793931"/>
            <a:ext cx="3436621" cy="2372906"/>
          </a:xfrm>
          <a:prstGeom prst="rect">
            <a:avLst/>
          </a:prstGeom>
        </p:spPr>
      </p:pic>
    </p:spTree>
    <p:extLst>
      <p:ext uri="{BB962C8B-B14F-4D97-AF65-F5344CB8AC3E}">
        <p14:creationId xmlns:p14="http://schemas.microsoft.com/office/powerpoint/2010/main" val="1037488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76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6 Version 3 (Trello screenshot – integrated into main app)</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FD2A6FC4-0DDA-42AE-A796-8F31BA8F1E18}"/>
              </a:ext>
            </a:extLst>
          </p:cNvPr>
          <p:cNvPicPr>
            <a:picLocks noChangeAspect="1"/>
          </p:cNvPicPr>
          <p:nvPr/>
        </p:nvPicPr>
        <p:blipFill>
          <a:blip r:embed="rId4"/>
          <a:stretch>
            <a:fillRect/>
          </a:stretch>
        </p:blipFill>
        <p:spPr>
          <a:xfrm>
            <a:off x="1101090" y="1206789"/>
            <a:ext cx="6941820" cy="3788128"/>
          </a:xfrm>
          <a:prstGeom prst="rect">
            <a:avLst/>
          </a:prstGeom>
        </p:spPr>
      </p:pic>
    </p:spTree>
    <p:extLst>
      <p:ext uri="{BB962C8B-B14F-4D97-AF65-F5344CB8AC3E}">
        <p14:creationId xmlns:p14="http://schemas.microsoft.com/office/powerpoint/2010/main" val="2537653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8143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chemeClr val="bg2">
                    <a:lumMod val="75000"/>
                  </a:schemeClr>
                </a:solidFill>
                <a:latin typeface="Avenir Next LT Pro" panose="020B0504020202020204" pitchFamily="34" charset="0"/>
              </a:rPr>
              <a:t>Component 6 Version 3 - Test Plan (integrated into main app)</a:t>
            </a:r>
            <a:endParaRPr sz="2500"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835577917"/>
              </p:ext>
            </p:extLst>
          </p:nvPr>
        </p:nvGraphicFramePr>
        <p:xfrm>
          <a:off x="311700" y="3369338"/>
          <a:ext cx="8520600" cy="173733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100" b="1" dirty="0">
                          <a:latin typeface="Avenir Next LT Pro" panose="020B0504020202020204" pitchFamily="34" charset="0"/>
                        </a:rPr>
                        <a:t>Test Case</a:t>
                      </a:r>
                      <a:endParaRPr sz="11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100" b="1" dirty="0">
                          <a:latin typeface="Avenir Next LT Pro" panose="020B0504020202020204" pitchFamily="34" charset="0"/>
                        </a:rPr>
                        <a:t>Expected Values</a:t>
                      </a:r>
                      <a:endParaRPr sz="11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100" dirty="0">
                          <a:latin typeface="Avenir Next LT Pro" panose="020B0504020202020204" pitchFamily="34" charset="0"/>
                        </a:rPr>
                        <a:t>W</a:t>
                      </a:r>
                    </a:p>
                    <a:p>
                      <a:pPr marL="0" lvl="0" indent="0" algn="l" rtl="0">
                        <a:spcBef>
                          <a:spcPts val="0"/>
                        </a:spcBef>
                        <a:spcAft>
                          <a:spcPts val="0"/>
                        </a:spcAft>
                        <a:buNone/>
                      </a:pPr>
                      <a:r>
                        <a:rPr lang="en-NZ" sz="1100" dirty="0">
                          <a:latin typeface="Avenir Next LT Pro" panose="020B0504020202020204" pitchFamily="34" charset="0"/>
                        </a:rPr>
                        <a:t>%</a:t>
                      </a:r>
                    </a:p>
                    <a:p>
                      <a:pPr marL="0" lvl="0" indent="0" algn="l" rtl="0">
                        <a:spcBef>
                          <a:spcPts val="0"/>
                        </a:spcBef>
                        <a:spcAft>
                          <a:spcPts val="0"/>
                        </a:spcAft>
                        <a:buNone/>
                      </a:pPr>
                      <a:r>
                        <a:rPr lang="en-NZ" sz="1100" dirty="0">
                          <a:latin typeface="Avenir Next LT Pro" panose="020B0504020202020204" pitchFamily="34" charset="0"/>
                        </a:rPr>
                        <a:t>Space</a:t>
                      </a:r>
                    </a:p>
                    <a:p>
                      <a:pPr marL="0" lvl="0" indent="0" algn="l" rtl="0">
                        <a:spcBef>
                          <a:spcPts val="0"/>
                        </a:spcBef>
                        <a:spcAft>
                          <a:spcPts val="0"/>
                        </a:spcAft>
                        <a:buNone/>
                      </a:pPr>
                      <a:r>
                        <a:rPr lang="en-NZ" sz="1100" dirty="0">
                          <a:latin typeface="Avenir Next LT Pro" panose="020B0504020202020204" pitchFamily="34" charset="0"/>
                        </a:rPr>
                        <a:t>0</a:t>
                      </a:r>
                    </a:p>
                    <a:p>
                      <a:pPr marL="0" lvl="0" indent="0" algn="l" rtl="0">
                        <a:spcBef>
                          <a:spcPts val="0"/>
                        </a:spcBef>
                        <a:spcAft>
                          <a:spcPts val="0"/>
                        </a:spcAft>
                        <a:buNone/>
                      </a:pPr>
                      <a:r>
                        <a:rPr lang="en-NZ" sz="1100" dirty="0">
                          <a:latin typeface="Avenir Next LT Pro" panose="020B0504020202020204" pitchFamily="34" charset="0"/>
                        </a:rPr>
                        <a:t>13</a:t>
                      </a:r>
                    </a:p>
                    <a:p>
                      <a:pPr marL="0" lvl="0" indent="0" algn="l" rtl="0">
                        <a:spcBef>
                          <a:spcPts val="0"/>
                        </a:spcBef>
                        <a:spcAft>
                          <a:spcPts val="0"/>
                        </a:spcAft>
                        <a:buNone/>
                      </a:pPr>
                      <a:r>
                        <a:rPr lang="en-NZ" sz="1100" dirty="0">
                          <a:latin typeface="Avenir Next LT Pro" panose="020B0504020202020204" pitchFamily="34" charset="0"/>
                        </a:rPr>
                        <a:t>2000</a:t>
                      </a:r>
                    </a:p>
                    <a:p>
                      <a:pPr marL="0" lvl="0" indent="0" algn="l" rtl="0">
                        <a:spcBef>
                          <a:spcPts val="0"/>
                        </a:spcBef>
                        <a:spcAft>
                          <a:spcPts val="0"/>
                        </a:spcAft>
                        <a:buNone/>
                      </a:pPr>
                      <a:r>
                        <a:rPr lang="en-NZ" sz="1100" dirty="0">
                          <a:latin typeface="Avenir Next LT Pro" panose="020B0504020202020204" pitchFamily="34" charset="0"/>
                        </a:rPr>
                        <a:t>12</a:t>
                      </a:r>
                    </a:p>
                  </a:txBody>
                  <a:tcPr marL="91425" marR="91425" marT="91425" marB="91425"/>
                </a:tc>
                <a:tc>
                  <a:txBody>
                    <a:bodyPr/>
                    <a:lstStyle/>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Not a valid number</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Must be between 1 and 12</a:t>
                      </a:r>
                    </a:p>
                    <a:p>
                      <a:pPr marL="0" lvl="0" indent="0" algn="l" rtl="0">
                        <a:spcBef>
                          <a:spcPts val="0"/>
                        </a:spcBef>
                        <a:spcAft>
                          <a:spcPts val="0"/>
                        </a:spcAft>
                        <a:buNone/>
                      </a:pPr>
                      <a:r>
                        <a:rPr lang="en-NZ" sz="1100" dirty="0">
                          <a:latin typeface="Avenir Next LT Pro" panose="020B0504020202020204" pitchFamily="34" charset="0"/>
                        </a:rPr>
                        <a:t>Accepted continues to order</a:t>
                      </a:r>
                      <a:endParaRPr sz="11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9C6CA24B-94D8-404F-879E-9219F3F7D7E8}"/>
              </a:ext>
            </a:extLst>
          </p:cNvPr>
          <p:cNvPicPr>
            <a:picLocks noChangeAspect="1"/>
          </p:cNvPicPr>
          <p:nvPr/>
        </p:nvPicPr>
        <p:blipFill>
          <a:blip r:embed="rId4"/>
          <a:stretch>
            <a:fillRect/>
          </a:stretch>
        </p:blipFill>
        <p:spPr>
          <a:xfrm>
            <a:off x="561342" y="1221490"/>
            <a:ext cx="3311961" cy="2037591"/>
          </a:xfrm>
          <a:prstGeom prst="rect">
            <a:avLst/>
          </a:prstGeom>
        </p:spPr>
      </p:pic>
      <p:pic>
        <p:nvPicPr>
          <p:cNvPr id="6" name="Picture 5">
            <a:extLst>
              <a:ext uri="{FF2B5EF4-FFF2-40B4-BE49-F238E27FC236}">
                <a16:creationId xmlns:a16="http://schemas.microsoft.com/office/drawing/2014/main" id="{3B6CF69E-CDA5-4275-96F6-4273E7B7A828}"/>
              </a:ext>
            </a:extLst>
          </p:cNvPr>
          <p:cNvPicPr>
            <a:picLocks noChangeAspect="1"/>
          </p:cNvPicPr>
          <p:nvPr/>
        </p:nvPicPr>
        <p:blipFill>
          <a:blip r:embed="rId5"/>
          <a:stretch>
            <a:fillRect/>
          </a:stretch>
        </p:blipFill>
        <p:spPr>
          <a:xfrm>
            <a:off x="4572000" y="707994"/>
            <a:ext cx="3873303" cy="2606216"/>
          </a:xfrm>
          <a:prstGeom prst="rect">
            <a:avLst/>
          </a:prstGeom>
        </p:spPr>
      </p:pic>
    </p:spTree>
    <p:extLst>
      <p:ext uri="{BB962C8B-B14F-4D97-AF65-F5344CB8AC3E}">
        <p14:creationId xmlns:p14="http://schemas.microsoft.com/office/powerpoint/2010/main" val="3778727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 Print Order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7D791059-2EC8-47D0-90B5-78CA98060483}"/>
              </a:ext>
            </a:extLst>
          </p:cNvPr>
          <p:cNvPicPr>
            <a:picLocks noChangeAspect="1"/>
          </p:cNvPicPr>
          <p:nvPr/>
        </p:nvPicPr>
        <p:blipFill>
          <a:blip r:embed="rId4"/>
          <a:stretch>
            <a:fillRect/>
          </a:stretch>
        </p:blipFill>
        <p:spPr>
          <a:xfrm>
            <a:off x="311700" y="1736369"/>
            <a:ext cx="8602980" cy="2384604"/>
          </a:xfrm>
          <a:prstGeom prst="rect">
            <a:avLst/>
          </a:prstGeom>
        </p:spPr>
      </p:pic>
    </p:spTree>
    <p:extLst>
      <p:ext uri="{BB962C8B-B14F-4D97-AF65-F5344CB8AC3E}">
        <p14:creationId xmlns:p14="http://schemas.microsoft.com/office/powerpoint/2010/main" val="3618029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46955665"/>
              </p:ext>
            </p:extLst>
          </p:nvPr>
        </p:nvGraphicFramePr>
        <p:xfrm>
          <a:off x="285722" y="4108478"/>
          <a:ext cx="8520600" cy="91434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correctly</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7CDA4088-F09F-44F9-AE06-C3570B386829}"/>
              </a:ext>
            </a:extLst>
          </p:cNvPr>
          <p:cNvPicPr>
            <a:picLocks noChangeAspect="1"/>
          </p:cNvPicPr>
          <p:nvPr/>
        </p:nvPicPr>
        <p:blipFill rotWithShape="1">
          <a:blip r:embed="rId4"/>
          <a:srcRect t="52513"/>
          <a:stretch/>
        </p:blipFill>
        <p:spPr>
          <a:xfrm>
            <a:off x="285722" y="1962376"/>
            <a:ext cx="5365754" cy="914339"/>
          </a:xfrm>
          <a:prstGeom prst="rect">
            <a:avLst/>
          </a:prstGeom>
        </p:spPr>
      </p:pic>
      <p:pic>
        <p:nvPicPr>
          <p:cNvPr id="6" name="Picture 5">
            <a:extLst>
              <a:ext uri="{FF2B5EF4-FFF2-40B4-BE49-F238E27FC236}">
                <a16:creationId xmlns:a16="http://schemas.microsoft.com/office/drawing/2014/main" id="{43C5A6F3-17AC-4B09-81AF-B0DE51C47473}"/>
              </a:ext>
            </a:extLst>
          </p:cNvPr>
          <p:cNvPicPr>
            <a:picLocks noChangeAspect="1"/>
          </p:cNvPicPr>
          <p:nvPr/>
        </p:nvPicPr>
        <p:blipFill>
          <a:blip r:embed="rId5"/>
          <a:stretch>
            <a:fillRect/>
          </a:stretch>
        </p:blipFill>
        <p:spPr>
          <a:xfrm>
            <a:off x="6060428" y="1930429"/>
            <a:ext cx="2674620" cy="1041445"/>
          </a:xfrm>
          <a:prstGeom prst="rect">
            <a:avLst/>
          </a:prstGeom>
        </p:spPr>
      </p:pic>
    </p:spTree>
    <p:extLst>
      <p:ext uri="{BB962C8B-B14F-4D97-AF65-F5344CB8AC3E}">
        <p14:creationId xmlns:p14="http://schemas.microsoft.com/office/powerpoint/2010/main" val="287022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5652185A-26F4-49FA-8111-20AD6BEAC0AD}"/>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3390763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2 -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514161852"/>
              </p:ext>
            </p:extLst>
          </p:nvPr>
        </p:nvGraphicFramePr>
        <p:xfrm>
          <a:off x="285722" y="3887498"/>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but requires more formatting</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D1E6B19A-33B0-412D-A8BB-C0F93E7ADBED}"/>
              </a:ext>
            </a:extLst>
          </p:cNvPr>
          <p:cNvPicPr>
            <a:picLocks noChangeAspect="1"/>
          </p:cNvPicPr>
          <p:nvPr/>
        </p:nvPicPr>
        <p:blipFill>
          <a:blip r:embed="rId4"/>
          <a:stretch>
            <a:fillRect/>
          </a:stretch>
        </p:blipFill>
        <p:spPr>
          <a:xfrm>
            <a:off x="285722" y="1148533"/>
            <a:ext cx="6427498" cy="1210978"/>
          </a:xfrm>
          <a:prstGeom prst="rect">
            <a:avLst/>
          </a:prstGeom>
        </p:spPr>
      </p:pic>
      <p:pic>
        <p:nvPicPr>
          <p:cNvPr id="6" name="Picture 5">
            <a:extLst>
              <a:ext uri="{FF2B5EF4-FFF2-40B4-BE49-F238E27FC236}">
                <a16:creationId xmlns:a16="http://schemas.microsoft.com/office/drawing/2014/main" id="{69D8F168-9273-4EC5-9654-55798B0416D9}"/>
              </a:ext>
            </a:extLst>
          </p:cNvPr>
          <p:cNvPicPr>
            <a:picLocks noChangeAspect="1"/>
          </p:cNvPicPr>
          <p:nvPr/>
        </p:nvPicPr>
        <p:blipFill>
          <a:blip r:embed="rId5"/>
          <a:stretch>
            <a:fillRect/>
          </a:stretch>
        </p:blipFill>
        <p:spPr>
          <a:xfrm>
            <a:off x="5295337" y="1844167"/>
            <a:ext cx="2835766" cy="1879646"/>
          </a:xfrm>
          <a:prstGeom prst="rect">
            <a:avLst/>
          </a:prstGeom>
        </p:spPr>
      </p:pic>
    </p:spTree>
    <p:extLst>
      <p:ext uri="{BB962C8B-B14F-4D97-AF65-F5344CB8AC3E}">
        <p14:creationId xmlns:p14="http://schemas.microsoft.com/office/powerpoint/2010/main" val="2674571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DE3FE65-FCB5-454B-B0C3-96F683DBEF90}"/>
              </a:ext>
            </a:extLst>
          </p:cNvPr>
          <p:cNvPicPr>
            <a:picLocks noChangeAspect="1"/>
          </p:cNvPicPr>
          <p:nvPr/>
        </p:nvPicPr>
        <p:blipFill>
          <a:blip r:embed="rId4"/>
          <a:stretch>
            <a:fillRect/>
          </a:stretch>
        </p:blipFill>
        <p:spPr>
          <a:xfrm>
            <a:off x="247649" y="1764675"/>
            <a:ext cx="8648700" cy="1857697"/>
          </a:xfrm>
          <a:prstGeom prst="rect">
            <a:avLst/>
          </a:prstGeom>
        </p:spPr>
      </p:pic>
    </p:spTree>
    <p:extLst>
      <p:ext uri="{BB962C8B-B14F-4D97-AF65-F5344CB8AC3E}">
        <p14:creationId xmlns:p14="http://schemas.microsoft.com/office/powerpoint/2010/main" val="260444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3 -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624669599"/>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Prints details (customer details are more formatted and easier to read)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10" name="Picture 9">
            <a:extLst>
              <a:ext uri="{FF2B5EF4-FFF2-40B4-BE49-F238E27FC236}">
                <a16:creationId xmlns:a16="http://schemas.microsoft.com/office/drawing/2014/main" id="{82DD192F-4F8D-4488-A1DA-306ED9C1ED98}"/>
              </a:ext>
            </a:extLst>
          </p:cNvPr>
          <p:cNvPicPr>
            <a:picLocks noChangeAspect="1"/>
          </p:cNvPicPr>
          <p:nvPr/>
        </p:nvPicPr>
        <p:blipFill>
          <a:blip r:embed="rId4"/>
          <a:stretch>
            <a:fillRect/>
          </a:stretch>
        </p:blipFill>
        <p:spPr>
          <a:xfrm>
            <a:off x="285722" y="971587"/>
            <a:ext cx="7514326" cy="2111464"/>
          </a:xfrm>
          <a:prstGeom prst="rect">
            <a:avLst/>
          </a:prstGeom>
        </p:spPr>
      </p:pic>
      <p:pic>
        <p:nvPicPr>
          <p:cNvPr id="13" name="Picture 12">
            <a:extLst>
              <a:ext uri="{FF2B5EF4-FFF2-40B4-BE49-F238E27FC236}">
                <a16:creationId xmlns:a16="http://schemas.microsoft.com/office/drawing/2014/main" id="{82E3AA44-5C8D-4ECD-A9FF-DE93BFD35D17}"/>
              </a:ext>
            </a:extLst>
          </p:cNvPr>
          <p:cNvPicPr>
            <a:picLocks noChangeAspect="1"/>
          </p:cNvPicPr>
          <p:nvPr/>
        </p:nvPicPr>
        <p:blipFill>
          <a:blip r:embed="rId5"/>
          <a:stretch>
            <a:fillRect/>
          </a:stretch>
        </p:blipFill>
        <p:spPr>
          <a:xfrm>
            <a:off x="5399392" y="1965936"/>
            <a:ext cx="3058808" cy="1654953"/>
          </a:xfrm>
          <a:prstGeom prst="rect">
            <a:avLst/>
          </a:prstGeom>
        </p:spPr>
      </p:pic>
    </p:spTree>
    <p:extLst>
      <p:ext uri="{BB962C8B-B14F-4D97-AF65-F5344CB8AC3E}">
        <p14:creationId xmlns:p14="http://schemas.microsoft.com/office/powerpoint/2010/main" val="347464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2F667-2EEE-49B5-8CAE-B7EC0DDBABDD}"/>
              </a:ext>
            </a:extLst>
          </p:cNvPr>
          <p:cNvPicPr>
            <a:picLocks noChangeAspect="1"/>
          </p:cNvPicPr>
          <p:nvPr/>
        </p:nvPicPr>
        <p:blipFill>
          <a:blip r:embed="rId2"/>
          <a:stretch>
            <a:fillRect/>
          </a:stretch>
        </p:blipFill>
        <p:spPr>
          <a:xfrm>
            <a:off x="0" y="7937"/>
            <a:ext cx="9144000" cy="5127625"/>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endParaRPr lang="en-US" dirty="0">
              <a:solidFill>
                <a:schemeClr val="bg2">
                  <a:lumMod val="75000"/>
                </a:schemeClr>
              </a:solidFill>
              <a:latin typeface="Avenir Next LT Pro" panose="020B0504020202020204" pitchFamily="34" charset="0"/>
            </a:endParaRPr>
          </a:p>
          <a:p>
            <a:pPr marL="114300" indent="0">
              <a:buNone/>
            </a:pPr>
            <a:r>
              <a:rPr lang="en-US" dirty="0">
                <a:solidFill>
                  <a:schemeClr val="bg2">
                    <a:lumMod val="75000"/>
                  </a:schemeClr>
                </a:solidFill>
                <a:latin typeface="Avenir Next LT Pro" panose="020B0504020202020204" pitchFamily="34" charset="0"/>
              </a:rPr>
              <a:t>This implication (error recovery) is the ability of the compiler to resume parsing of a program after deleting such errors while the compilation. When any errors are entered into the program, it can easily recover when if the customer enters any invalid details. </a:t>
            </a: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US" dirty="0">
              <a:solidFill>
                <a:schemeClr val="bg2">
                  <a:lumMod val="75000"/>
                </a:schemeClr>
              </a:solidFill>
            </a:endParaRP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508299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8DD54BB7-2D0F-44A6-929C-25FCBAFC6DB1}"/>
              </a:ext>
            </a:extLst>
          </p:cNvPr>
          <p:cNvPicPr>
            <a:picLocks noChangeAspect="1"/>
          </p:cNvPicPr>
          <p:nvPr/>
        </p:nvPicPr>
        <p:blipFill>
          <a:blip r:embed="rId4"/>
          <a:stretch>
            <a:fillRect/>
          </a:stretch>
        </p:blipFill>
        <p:spPr>
          <a:xfrm>
            <a:off x="240029" y="1669095"/>
            <a:ext cx="8663940" cy="1805309"/>
          </a:xfrm>
          <a:prstGeom prst="rect">
            <a:avLst/>
          </a:prstGeom>
        </p:spPr>
      </p:pic>
    </p:spTree>
    <p:extLst>
      <p:ext uri="{BB962C8B-B14F-4D97-AF65-F5344CB8AC3E}">
        <p14:creationId xmlns:p14="http://schemas.microsoft.com/office/powerpoint/2010/main" val="4234631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45549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4 -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632018"/>
              </p:ext>
            </p:extLst>
          </p:nvPr>
        </p:nvGraphicFramePr>
        <p:xfrm>
          <a:off x="285722" y="3887498"/>
          <a:ext cx="8520600" cy="118866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dirty="0">
                          <a:latin typeface="Avenir Next LT Pro" panose="020B0504020202020204" pitchFamily="34" charset="0"/>
                        </a:rPr>
                        <a:t>Test Case</a:t>
                      </a:r>
                      <a:endParaRPr sz="18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latin typeface="Avenir Next LT Pro" panose="020B0504020202020204" pitchFamily="34" charset="0"/>
                        </a:rPr>
                        <a:t>Expected Values</a:t>
                      </a:r>
                      <a:endParaRPr sz="18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800" dirty="0">
                          <a:latin typeface="Avenir Next LT Pro" panose="020B0504020202020204" pitchFamily="34" charset="0"/>
                        </a:rPr>
                        <a:t>Ran test with data</a:t>
                      </a:r>
                    </a:p>
                  </a:txBody>
                  <a:tcPr marL="91425" marR="91425" marT="91425" marB="91425"/>
                </a:tc>
                <a:tc>
                  <a:txBody>
                    <a:bodyPr/>
                    <a:lstStyle/>
                    <a:p>
                      <a:pPr marL="0" lvl="0" indent="0" algn="l" rtl="0">
                        <a:spcBef>
                          <a:spcPts val="0"/>
                        </a:spcBef>
                        <a:spcAft>
                          <a:spcPts val="0"/>
                        </a:spcAft>
                        <a:buNone/>
                      </a:pPr>
                      <a:r>
                        <a:rPr lang="en-NZ" sz="1800" dirty="0">
                          <a:latin typeface="Avenir Next LT Pro" panose="020B0504020202020204" pitchFamily="34" charset="0"/>
                        </a:rPr>
                        <a:t>Function prints details on separate page with </a:t>
                      </a:r>
                      <a:r>
                        <a:rPr lang="en-NZ" sz="1800">
                          <a:latin typeface="Avenir Next LT Pro" panose="020B0504020202020204" pitchFamily="34" charset="0"/>
                        </a:rPr>
                        <a:t>formatting – total cost added.</a:t>
                      </a:r>
                      <a:endParaRPr sz="18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B98BF2CF-9E91-4D5C-A4B7-0078ABC3B26E}"/>
              </a:ext>
            </a:extLst>
          </p:cNvPr>
          <p:cNvPicPr>
            <a:picLocks noChangeAspect="1"/>
          </p:cNvPicPr>
          <p:nvPr/>
        </p:nvPicPr>
        <p:blipFill>
          <a:blip r:embed="rId4"/>
          <a:stretch>
            <a:fillRect/>
          </a:stretch>
        </p:blipFill>
        <p:spPr>
          <a:xfrm>
            <a:off x="337678" y="1028198"/>
            <a:ext cx="6286500" cy="2097658"/>
          </a:xfrm>
          <a:prstGeom prst="rect">
            <a:avLst/>
          </a:prstGeom>
        </p:spPr>
      </p:pic>
      <p:pic>
        <p:nvPicPr>
          <p:cNvPr id="6" name="Picture 5">
            <a:extLst>
              <a:ext uri="{FF2B5EF4-FFF2-40B4-BE49-F238E27FC236}">
                <a16:creationId xmlns:a16="http://schemas.microsoft.com/office/drawing/2014/main" id="{4E71B2F0-0B11-4536-A756-E236F85016A1}"/>
              </a:ext>
            </a:extLst>
          </p:cNvPr>
          <p:cNvPicPr>
            <a:picLocks noChangeAspect="1"/>
          </p:cNvPicPr>
          <p:nvPr/>
        </p:nvPicPr>
        <p:blipFill>
          <a:blip r:embed="rId5"/>
          <a:stretch>
            <a:fillRect/>
          </a:stretch>
        </p:blipFill>
        <p:spPr>
          <a:xfrm>
            <a:off x="5562053" y="1834964"/>
            <a:ext cx="2124249" cy="1913446"/>
          </a:xfrm>
          <a:prstGeom prst="rect">
            <a:avLst/>
          </a:prstGeom>
        </p:spPr>
      </p:pic>
    </p:spTree>
    <p:extLst>
      <p:ext uri="{BB962C8B-B14F-4D97-AF65-F5344CB8AC3E}">
        <p14:creationId xmlns:p14="http://schemas.microsoft.com/office/powerpoint/2010/main" val="4222922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925B60CA-1A8B-4087-AF44-F414AF1F99D8}"/>
              </a:ext>
            </a:extLst>
          </p:cNvPr>
          <p:cNvPicPr>
            <a:picLocks noChangeAspect="1"/>
          </p:cNvPicPr>
          <p:nvPr/>
        </p:nvPicPr>
        <p:blipFill>
          <a:blip r:embed="rId4"/>
          <a:stretch>
            <a:fillRect/>
          </a:stretch>
        </p:blipFill>
        <p:spPr>
          <a:xfrm>
            <a:off x="432859" y="1690597"/>
            <a:ext cx="8399440" cy="2650490"/>
          </a:xfrm>
          <a:prstGeom prst="rect">
            <a:avLst/>
          </a:prstGeom>
        </p:spPr>
      </p:pic>
    </p:spTree>
    <p:extLst>
      <p:ext uri="{BB962C8B-B14F-4D97-AF65-F5344CB8AC3E}">
        <p14:creationId xmlns:p14="http://schemas.microsoft.com/office/powerpoint/2010/main" val="247637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5 -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18003455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p>
                      <a:pPr marL="0" lvl="0" indent="0" algn="l" rtl="0">
                        <a:spcBef>
                          <a:spcPts val="0"/>
                        </a:spcBef>
                        <a:spcAft>
                          <a:spcPts val="0"/>
                        </a:spcAft>
                        <a:buNone/>
                      </a:pPr>
                      <a:r>
                        <a:rPr lang="en-NZ" sz="1000" dirty="0">
                          <a:latin typeface="Avenir Next LT Pro" panose="020B0504020202020204" pitchFamily="34" charset="0"/>
                        </a:rPr>
                        <a:t>***Delivery charge (less than 5) not applied</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and address</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9D9C50E4-281C-4FBC-8EC1-A69F772498BD}"/>
              </a:ext>
            </a:extLst>
          </p:cNvPr>
          <p:cNvPicPr>
            <a:picLocks noChangeAspect="1"/>
          </p:cNvPicPr>
          <p:nvPr/>
        </p:nvPicPr>
        <p:blipFill>
          <a:blip r:embed="rId4"/>
          <a:stretch>
            <a:fillRect/>
          </a:stretch>
        </p:blipFill>
        <p:spPr>
          <a:xfrm>
            <a:off x="6164790" y="659186"/>
            <a:ext cx="2031125" cy="1555302"/>
          </a:xfrm>
          <a:prstGeom prst="rect">
            <a:avLst/>
          </a:prstGeom>
        </p:spPr>
      </p:pic>
      <p:pic>
        <p:nvPicPr>
          <p:cNvPr id="10" name="Picture 9">
            <a:extLst>
              <a:ext uri="{FF2B5EF4-FFF2-40B4-BE49-F238E27FC236}">
                <a16:creationId xmlns:a16="http://schemas.microsoft.com/office/drawing/2014/main" id="{98ED3790-9AD4-4927-9531-130FD32BD0EB}"/>
              </a:ext>
            </a:extLst>
          </p:cNvPr>
          <p:cNvPicPr>
            <a:picLocks noChangeAspect="1"/>
          </p:cNvPicPr>
          <p:nvPr/>
        </p:nvPicPr>
        <p:blipFill>
          <a:blip r:embed="rId5"/>
          <a:stretch>
            <a:fillRect/>
          </a:stretch>
        </p:blipFill>
        <p:spPr>
          <a:xfrm>
            <a:off x="6164790" y="2266208"/>
            <a:ext cx="2031125" cy="1708349"/>
          </a:xfrm>
          <a:prstGeom prst="rect">
            <a:avLst/>
          </a:prstGeom>
        </p:spPr>
      </p:pic>
      <p:pic>
        <p:nvPicPr>
          <p:cNvPr id="12" name="Picture 11">
            <a:extLst>
              <a:ext uri="{FF2B5EF4-FFF2-40B4-BE49-F238E27FC236}">
                <a16:creationId xmlns:a16="http://schemas.microsoft.com/office/drawing/2014/main" id="{2D52FDB9-EFBB-41BA-9E17-1AB5B18EC319}"/>
              </a:ext>
            </a:extLst>
          </p:cNvPr>
          <p:cNvPicPr>
            <a:picLocks noChangeAspect="1"/>
          </p:cNvPicPr>
          <p:nvPr/>
        </p:nvPicPr>
        <p:blipFill>
          <a:blip r:embed="rId6"/>
          <a:stretch>
            <a:fillRect/>
          </a:stretch>
        </p:blipFill>
        <p:spPr>
          <a:xfrm>
            <a:off x="285721" y="1223694"/>
            <a:ext cx="5752383" cy="2304366"/>
          </a:xfrm>
          <a:prstGeom prst="rect">
            <a:avLst/>
          </a:prstGeom>
        </p:spPr>
      </p:pic>
    </p:spTree>
    <p:extLst>
      <p:ext uri="{BB962C8B-B14F-4D97-AF65-F5344CB8AC3E}">
        <p14:creationId xmlns:p14="http://schemas.microsoft.com/office/powerpoint/2010/main" val="40290852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43CD6E65-610D-49F1-BA44-3A9926944D7B}"/>
              </a:ext>
            </a:extLst>
          </p:cNvPr>
          <p:cNvPicPr>
            <a:picLocks noChangeAspect="1"/>
          </p:cNvPicPr>
          <p:nvPr/>
        </p:nvPicPr>
        <p:blipFill>
          <a:blip r:embed="rId4"/>
          <a:stretch>
            <a:fillRect/>
          </a:stretch>
        </p:blipFill>
        <p:spPr>
          <a:xfrm>
            <a:off x="407669" y="1289672"/>
            <a:ext cx="8328660" cy="2926886"/>
          </a:xfrm>
          <a:prstGeom prst="rect">
            <a:avLst/>
          </a:prstGeom>
        </p:spPr>
      </p:pic>
    </p:spTree>
    <p:extLst>
      <p:ext uri="{BB962C8B-B14F-4D97-AF65-F5344CB8AC3E}">
        <p14:creationId xmlns:p14="http://schemas.microsoft.com/office/powerpoint/2010/main" val="371033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7 Version 6 -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3468376442"/>
              </p:ext>
            </p:extLst>
          </p:nvPr>
        </p:nvGraphicFramePr>
        <p:xfrm>
          <a:off x="285722" y="4077998"/>
          <a:ext cx="8520600" cy="10210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Choose Click and Collect</a:t>
                      </a:r>
                    </a:p>
                    <a:p>
                      <a:pPr marL="0" lvl="0" indent="0" algn="l" rtl="0">
                        <a:spcBef>
                          <a:spcPts val="0"/>
                        </a:spcBef>
                        <a:spcAft>
                          <a:spcPts val="0"/>
                        </a:spcAft>
                        <a:buNone/>
                      </a:pPr>
                      <a:r>
                        <a:rPr lang="en-NZ" sz="1000" dirty="0">
                          <a:latin typeface="Avenir Next LT Pro" panose="020B0504020202020204" pitchFamily="34" charset="0"/>
                        </a:rPr>
                        <a:t>Choose Delivery</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Click and collect worked – printed name and phone</a:t>
                      </a:r>
                    </a:p>
                    <a:p>
                      <a:pPr marL="0" lvl="0" indent="0" algn="l" rtl="0">
                        <a:spcBef>
                          <a:spcPts val="0"/>
                        </a:spcBef>
                        <a:spcAft>
                          <a:spcPts val="0"/>
                        </a:spcAft>
                        <a:buNone/>
                      </a:pPr>
                      <a:r>
                        <a:rPr lang="en-NZ" sz="1000" dirty="0">
                          <a:latin typeface="Avenir Next LT Pro" panose="020B0504020202020204" pitchFamily="34" charset="0"/>
                        </a:rPr>
                        <a:t>Delivery worked – printed name, phone, added $9 delivery charge to less than 5 items, but free if 5 or more items ordered.</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74EAE3FE-78A2-40C9-8037-A01EE7E004F5}"/>
              </a:ext>
            </a:extLst>
          </p:cNvPr>
          <p:cNvPicPr>
            <a:picLocks noChangeAspect="1"/>
          </p:cNvPicPr>
          <p:nvPr/>
        </p:nvPicPr>
        <p:blipFill>
          <a:blip r:embed="rId4"/>
          <a:stretch>
            <a:fillRect/>
          </a:stretch>
        </p:blipFill>
        <p:spPr>
          <a:xfrm>
            <a:off x="285722" y="768661"/>
            <a:ext cx="5116858" cy="837471"/>
          </a:xfrm>
          <a:prstGeom prst="rect">
            <a:avLst/>
          </a:prstGeom>
        </p:spPr>
      </p:pic>
      <p:pic>
        <p:nvPicPr>
          <p:cNvPr id="7" name="Picture 6">
            <a:extLst>
              <a:ext uri="{FF2B5EF4-FFF2-40B4-BE49-F238E27FC236}">
                <a16:creationId xmlns:a16="http://schemas.microsoft.com/office/drawing/2014/main" id="{FF2777B0-8E58-43D8-9D89-6ED89BE94D27}"/>
              </a:ext>
            </a:extLst>
          </p:cNvPr>
          <p:cNvPicPr>
            <a:picLocks noChangeAspect="1"/>
          </p:cNvPicPr>
          <p:nvPr/>
        </p:nvPicPr>
        <p:blipFill>
          <a:blip r:embed="rId5"/>
          <a:stretch>
            <a:fillRect/>
          </a:stretch>
        </p:blipFill>
        <p:spPr>
          <a:xfrm>
            <a:off x="285722" y="1788213"/>
            <a:ext cx="2656008" cy="868788"/>
          </a:xfrm>
          <a:prstGeom prst="rect">
            <a:avLst/>
          </a:prstGeom>
        </p:spPr>
      </p:pic>
      <p:pic>
        <p:nvPicPr>
          <p:cNvPr id="9" name="Picture 8">
            <a:extLst>
              <a:ext uri="{FF2B5EF4-FFF2-40B4-BE49-F238E27FC236}">
                <a16:creationId xmlns:a16="http://schemas.microsoft.com/office/drawing/2014/main" id="{F800F831-367F-4BC2-B413-74A7334CC665}"/>
              </a:ext>
            </a:extLst>
          </p:cNvPr>
          <p:cNvPicPr>
            <a:picLocks noChangeAspect="1"/>
          </p:cNvPicPr>
          <p:nvPr/>
        </p:nvPicPr>
        <p:blipFill>
          <a:blip r:embed="rId6"/>
          <a:stretch>
            <a:fillRect/>
          </a:stretch>
        </p:blipFill>
        <p:spPr>
          <a:xfrm>
            <a:off x="6009199" y="598124"/>
            <a:ext cx="3069684" cy="2016017"/>
          </a:xfrm>
          <a:prstGeom prst="rect">
            <a:avLst/>
          </a:prstGeom>
        </p:spPr>
      </p:pic>
      <p:pic>
        <p:nvPicPr>
          <p:cNvPr id="11" name="Picture 10">
            <a:extLst>
              <a:ext uri="{FF2B5EF4-FFF2-40B4-BE49-F238E27FC236}">
                <a16:creationId xmlns:a16="http://schemas.microsoft.com/office/drawing/2014/main" id="{E6FFDF7F-6856-4353-9584-D6B7B3472451}"/>
              </a:ext>
            </a:extLst>
          </p:cNvPr>
          <p:cNvPicPr>
            <a:picLocks noChangeAspect="1"/>
          </p:cNvPicPr>
          <p:nvPr/>
        </p:nvPicPr>
        <p:blipFill>
          <a:blip r:embed="rId7"/>
          <a:stretch>
            <a:fillRect/>
          </a:stretch>
        </p:blipFill>
        <p:spPr>
          <a:xfrm>
            <a:off x="3045214" y="1773874"/>
            <a:ext cx="2898868" cy="2149275"/>
          </a:xfrm>
          <a:prstGeom prst="rect">
            <a:avLst/>
          </a:prstGeom>
        </p:spPr>
      </p:pic>
      <p:sp>
        <p:nvSpPr>
          <p:cNvPr id="12" name="TextBox 11">
            <a:extLst>
              <a:ext uri="{FF2B5EF4-FFF2-40B4-BE49-F238E27FC236}">
                <a16:creationId xmlns:a16="http://schemas.microsoft.com/office/drawing/2014/main" id="{E7216503-B2BD-4073-878E-D99693783E93}"/>
              </a:ext>
            </a:extLst>
          </p:cNvPr>
          <p:cNvSpPr txBox="1"/>
          <p:nvPr/>
        </p:nvSpPr>
        <p:spPr>
          <a:xfrm>
            <a:off x="737952" y="3317670"/>
            <a:ext cx="2255520" cy="307777"/>
          </a:xfrm>
          <a:prstGeom prst="rect">
            <a:avLst/>
          </a:prstGeom>
          <a:noFill/>
        </p:spPr>
        <p:txBody>
          <a:bodyPr wrap="square" rtlCol="0">
            <a:spAutoFit/>
          </a:bodyPr>
          <a:lstStyle/>
          <a:p>
            <a:r>
              <a:rPr lang="en-NZ" dirty="0">
                <a:latin typeface="Avenir Next LT Pro" panose="020B0504020202020204" pitchFamily="34" charset="0"/>
              </a:rPr>
              <a:t>Ordered more than 5 </a:t>
            </a:r>
            <a:r>
              <a:rPr lang="en-NZ" dirty="0">
                <a:latin typeface="Avenir Next LT Pro" panose="020B0504020202020204" pitchFamily="34" charset="0"/>
                <a:sym typeface="Wingdings" panose="05000000000000000000" pitchFamily="2" charset="2"/>
              </a:rPr>
              <a:t></a:t>
            </a:r>
            <a:endParaRPr lang="en-NZ" dirty="0">
              <a:latin typeface="Avenir Next LT Pro" panose="020B0504020202020204" pitchFamily="34" charset="0"/>
            </a:endParaRPr>
          </a:p>
        </p:txBody>
      </p:sp>
      <p:sp>
        <p:nvSpPr>
          <p:cNvPr id="15" name="TextBox 14">
            <a:extLst>
              <a:ext uri="{FF2B5EF4-FFF2-40B4-BE49-F238E27FC236}">
                <a16:creationId xmlns:a16="http://schemas.microsoft.com/office/drawing/2014/main" id="{77BE194C-1598-4CDB-9A79-ED67FDC8510A}"/>
              </a:ext>
            </a:extLst>
          </p:cNvPr>
          <p:cNvSpPr txBox="1"/>
          <p:nvPr/>
        </p:nvSpPr>
        <p:spPr>
          <a:xfrm>
            <a:off x="6550802" y="2707301"/>
            <a:ext cx="2255520" cy="307777"/>
          </a:xfrm>
          <a:prstGeom prst="rect">
            <a:avLst/>
          </a:prstGeom>
          <a:noFill/>
        </p:spPr>
        <p:txBody>
          <a:bodyPr wrap="square" rtlCol="0">
            <a:spAutoFit/>
          </a:bodyPr>
          <a:lstStyle/>
          <a:p>
            <a:r>
              <a:rPr lang="en-NZ" dirty="0">
                <a:latin typeface="Avenir Next LT Pro" panose="020B0504020202020204" pitchFamily="34" charset="0"/>
              </a:rPr>
              <a:t>Ordered less than 5 </a:t>
            </a:r>
            <a:r>
              <a:rPr lang="en-NZ" b="1" i="0" dirty="0">
                <a:solidFill>
                  <a:srgbClr val="202124"/>
                </a:solidFill>
                <a:effectLst/>
                <a:latin typeface="arial" panose="020B0604020202020204" pitchFamily="34" charset="0"/>
              </a:rPr>
              <a:t>↑</a:t>
            </a:r>
            <a:endParaRPr lang="en-NZ" b="1" dirty="0">
              <a:latin typeface="Avenir Next LT Pro" panose="020B0504020202020204" pitchFamily="34" charset="0"/>
            </a:endParaRPr>
          </a:p>
        </p:txBody>
      </p:sp>
    </p:spTree>
    <p:extLst>
      <p:ext uri="{BB962C8B-B14F-4D97-AF65-F5344CB8AC3E}">
        <p14:creationId xmlns:p14="http://schemas.microsoft.com/office/powerpoint/2010/main" val="962056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611C9B7B-37F4-452A-82B3-8A7F77CCDBF4}"/>
              </a:ext>
            </a:extLst>
          </p:cNvPr>
          <p:cNvPicPr>
            <a:picLocks noChangeAspect="1"/>
          </p:cNvPicPr>
          <p:nvPr/>
        </p:nvPicPr>
        <p:blipFill>
          <a:blip r:embed="rId4"/>
          <a:stretch>
            <a:fillRect/>
          </a:stretch>
        </p:blipFill>
        <p:spPr>
          <a:xfrm>
            <a:off x="311699" y="1486167"/>
            <a:ext cx="8520601" cy="2408328"/>
          </a:xfrm>
          <a:prstGeom prst="rect">
            <a:avLst/>
          </a:prstGeom>
        </p:spPr>
      </p:pic>
    </p:spTree>
    <p:extLst>
      <p:ext uri="{BB962C8B-B14F-4D97-AF65-F5344CB8AC3E}">
        <p14:creationId xmlns:p14="http://schemas.microsoft.com/office/powerpoint/2010/main" val="188973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1 -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2182463493"/>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4B5C1DD5-E373-4EB8-8281-8A5CD523DCA1}"/>
              </a:ext>
            </a:extLst>
          </p:cNvPr>
          <p:cNvPicPr>
            <a:picLocks noChangeAspect="1"/>
          </p:cNvPicPr>
          <p:nvPr/>
        </p:nvPicPr>
        <p:blipFill>
          <a:blip r:embed="rId4"/>
          <a:stretch>
            <a:fillRect/>
          </a:stretch>
        </p:blipFill>
        <p:spPr>
          <a:xfrm>
            <a:off x="285722" y="915786"/>
            <a:ext cx="4342875" cy="2782682"/>
          </a:xfrm>
          <a:prstGeom prst="rect">
            <a:avLst/>
          </a:prstGeom>
        </p:spPr>
      </p:pic>
      <p:pic>
        <p:nvPicPr>
          <p:cNvPr id="6" name="Picture 5">
            <a:extLst>
              <a:ext uri="{FF2B5EF4-FFF2-40B4-BE49-F238E27FC236}">
                <a16:creationId xmlns:a16="http://schemas.microsoft.com/office/drawing/2014/main" id="{6476CB8F-7A1D-435E-92D3-F7A2572F01F7}"/>
              </a:ext>
            </a:extLst>
          </p:cNvPr>
          <p:cNvPicPr>
            <a:picLocks noChangeAspect="1"/>
          </p:cNvPicPr>
          <p:nvPr/>
        </p:nvPicPr>
        <p:blipFill>
          <a:blip r:embed="rId5"/>
          <a:stretch>
            <a:fillRect/>
          </a:stretch>
        </p:blipFill>
        <p:spPr>
          <a:xfrm>
            <a:off x="4914319" y="1218108"/>
            <a:ext cx="3600953" cy="1991003"/>
          </a:xfrm>
          <a:prstGeom prst="rect">
            <a:avLst/>
          </a:prstGeom>
        </p:spPr>
      </p:pic>
    </p:spTree>
    <p:extLst>
      <p:ext uri="{BB962C8B-B14F-4D97-AF65-F5344CB8AC3E}">
        <p14:creationId xmlns:p14="http://schemas.microsoft.com/office/powerpoint/2010/main" val="389038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1EE274FE-E52B-4AA7-99CA-A8DA4DEFC9B2}"/>
              </a:ext>
            </a:extLst>
          </p:cNvPr>
          <p:cNvPicPr>
            <a:picLocks noChangeAspect="1"/>
          </p:cNvPicPr>
          <p:nvPr/>
        </p:nvPicPr>
        <p:blipFill rotWithShape="1">
          <a:blip r:embed="rId4"/>
          <a:srcRect l="-3" r="183"/>
          <a:stretch/>
        </p:blipFill>
        <p:spPr>
          <a:xfrm>
            <a:off x="277203" y="1510419"/>
            <a:ext cx="8589594" cy="2442101"/>
          </a:xfrm>
          <a:prstGeom prst="rect">
            <a:avLst/>
          </a:prstGeom>
        </p:spPr>
      </p:pic>
    </p:spTree>
    <p:extLst>
      <p:ext uri="{BB962C8B-B14F-4D97-AF65-F5344CB8AC3E}">
        <p14:creationId xmlns:p14="http://schemas.microsoft.com/office/powerpoint/2010/main" val="963759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8 Version 2 - Test Plan (integrated into main app)</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latin typeface="Avenir Next LT Pro" panose="020B0504020202020204" pitchFamily="34" charset="0"/>
                        </a:rPr>
                        <a:t>Entered 1 Choose Confirm</a:t>
                      </a:r>
                    </a:p>
                    <a:p>
                      <a:pPr marL="0" lvl="0" indent="0" algn="l" rtl="0">
                        <a:spcBef>
                          <a:spcPts val="0"/>
                        </a:spcBef>
                        <a:spcAft>
                          <a:spcPts val="0"/>
                        </a:spcAft>
                        <a:buNone/>
                      </a:pPr>
                      <a:r>
                        <a:rPr lang="en-NZ" sz="1000" dirty="0">
                          <a:latin typeface="Avenir Next LT Pro" panose="020B0504020202020204" pitchFamily="34" charset="0"/>
                        </a:rPr>
                        <a:t>Entered 2 Choose Cancel</a:t>
                      </a:r>
                    </a:p>
                    <a:p>
                      <a:pPr marL="0" lvl="0" indent="0" algn="l" rtl="0">
                        <a:spcBef>
                          <a:spcPts val="0"/>
                        </a:spcBef>
                        <a:spcAft>
                          <a:spcPts val="0"/>
                        </a:spcAft>
                        <a:buNone/>
                      </a:pPr>
                      <a:r>
                        <a:rPr lang="en-NZ" sz="1000" dirty="0">
                          <a:latin typeface="Avenir Next LT Pro" panose="020B0504020202020204" pitchFamily="34" charset="0"/>
                        </a:rPr>
                        <a:t>Entered 4 </a:t>
                      </a:r>
                    </a:p>
                    <a:p>
                      <a:pPr marL="0" lvl="0" indent="0" algn="l" rtl="0">
                        <a:spcBef>
                          <a:spcPts val="0"/>
                        </a:spcBef>
                        <a:spcAft>
                          <a:spcPts val="0"/>
                        </a:spcAft>
                        <a:buNone/>
                      </a:pPr>
                      <a:r>
                        <a:rPr lang="en-NZ" sz="1000" dirty="0">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Confirm worked – printed “confirm”</a:t>
                      </a:r>
                    </a:p>
                    <a:p>
                      <a:pPr marL="0" lvl="0" indent="0" algn="l" rtl="0">
                        <a:spcBef>
                          <a:spcPts val="0"/>
                        </a:spcBef>
                        <a:spcAft>
                          <a:spcPts val="0"/>
                        </a:spcAft>
                        <a:buNone/>
                      </a:pPr>
                      <a:r>
                        <a:rPr lang="en-NZ" sz="1000" dirty="0">
                          <a:latin typeface="Avenir Next LT Pro" panose="020B0504020202020204" pitchFamily="34" charset="0"/>
                        </a:rPr>
                        <a:t>Cancel worked – printed “cancel”</a:t>
                      </a:r>
                    </a:p>
                    <a:p>
                      <a:pPr marL="0" lvl="0" indent="0" algn="l" rtl="0">
                        <a:spcBef>
                          <a:spcPts val="0"/>
                        </a:spcBef>
                        <a:spcAft>
                          <a:spcPts val="0"/>
                        </a:spcAft>
                        <a:buNone/>
                      </a:pPr>
                      <a:r>
                        <a:rPr lang="en-NZ" sz="1000" dirty="0">
                          <a:latin typeface="Avenir Next LT Pro" panose="020B0504020202020204" pitchFamily="34" charset="0"/>
                        </a:rPr>
                        <a:t>Printed “Please enter 1 or 2”</a:t>
                      </a:r>
                    </a:p>
                    <a:p>
                      <a:pPr marL="0" lvl="0" indent="0" algn="l" rtl="0">
                        <a:spcBef>
                          <a:spcPts val="0"/>
                        </a:spcBef>
                        <a:spcAft>
                          <a:spcPts val="0"/>
                        </a:spcAft>
                        <a:buNone/>
                      </a:pPr>
                      <a:r>
                        <a:rPr lang="en-NZ" sz="1000" dirty="0">
                          <a:latin typeface="Avenir Next LT Pro" panose="020B0504020202020204" pitchFamily="34" charset="0"/>
                        </a:rPr>
                        <a:t>Printed “please enter a valid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5" name="Picture 4">
            <a:extLst>
              <a:ext uri="{FF2B5EF4-FFF2-40B4-BE49-F238E27FC236}">
                <a16:creationId xmlns:a16="http://schemas.microsoft.com/office/drawing/2014/main" id="{C8F7877E-62EE-45D9-8729-6F1860059594}"/>
              </a:ext>
            </a:extLst>
          </p:cNvPr>
          <p:cNvPicPr>
            <a:picLocks noChangeAspect="1"/>
          </p:cNvPicPr>
          <p:nvPr/>
        </p:nvPicPr>
        <p:blipFill>
          <a:blip r:embed="rId4"/>
          <a:stretch>
            <a:fillRect/>
          </a:stretch>
        </p:blipFill>
        <p:spPr>
          <a:xfrm>
            <a:off x="5355179" y="915295"/>
            <a:ext cx="3298743" cy="2745311"/>
          </a:xfrm>
          <a:prstGeom prst="rect">
            <a:avLst/>
          </a:prstGeom>
        </p:spPr>
      </p:pic>
      <p:pic>
        <p:nvPicPr>
          <p:cNvPr id="8" name="Picture 7">
            <a:extLst>
              <a:ext uri="{FF2B5EF4-FFF2-40B4-BE49-F238E27FC236}">
                <a16:creationId xmlns:a16="http://schemas.microsoft.com/office/drawing/2014/main" id="{6AB1E822-4D6B-4C9E-89A5-84CE0F6C0A7A}"/>
              </a:ext>
            </a:extLst>
          </p:cNvPr>
          <p:cNvPicPr>
            <a:picLocks noChangeAspect="1"/>
          </p:cNvPicPr>
          <p:nvPr/>
        </p:nvPicPr>
        <p:blipFill>
          <a:blip r:embed="rId5"/>
          <a:stretch>
            <a:fillRect/>
          </a:stretch>
        </p:blipFill>
        <p:spPr>
          <a:xfrm>
            <a:off x="652521" y="1123801"/>
            <a:ext cx="3919479" cy="2536805"/>
          </a:xfrm>
          <a:prstGeom prst="rect">
            <a:avLst/>
          </a:prstGeom>
        </p:spPr>
      </p:pic>
    </p:spTree>
    <p:extLst>
      <p:ext uri="{BB962C8B-B14F-4D97-AF65-F5344CB8AC3E}">
        <p14:creationId xmlns:p14="http://schemas.microsoft.com/office/powerpoint/2010/main" val="2516317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5164D2-1D02-401E-AAD4-5D59D0238303}"/>
              </a:ext>
            </a:extLst>
          </p:cNvPr>
          <p:cNvPicPr>
            <a:picLocks noChangeAspect="1"/>
          </p:cNvPicPr>
          <p:nvPr/>
        </p:nvPicPr>
        <p:blipFill>
          <a:blip r:embed="rId2"/>
          <a:stretch>
            <a:fillRect/>
          </a:stretch>
        </p:blipFill>
        <p:spPr>
          <a:xfrm>
            <a:off x="0" y="13181"/>
            <a:ext cx="9144000" cy="5117138"/>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3362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why it needs to be considered:</a:t>
            </a:r>
          </a:p>
          <a:p>
            <a:pPr marL="114300" indent="0">
              <a:buNone/>
            </a:pPr>
            <a:r>
              <a:rPr lang="en-US" dirty="0">
                <a:solidFill>
                  <a:schemeClr val="bg2">
                    <a:lumMod val="75000"/>
                  </a:schemeClr>
                </a:solidFill>
                <a:latin typeface="Avenir Next LT Pro" panose="020B0504020202020204" pitchFamily="34" charset="0"/>
              </a:rPr>
              <a:t>This implication needs to be considered to make sure that the customer can move on to the next stage if they make an error; whether it was accidental or a mistake. Customers will know that something has gone wrong and, thus, will prevent any problems in the future if they make an error in their responses/answers. Otherwise, the program could lead to failure and stop responding, making the user frustrated.</a:t>
            </a: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US" dirty="0">
              <a:solidFill>
                <a:schemeClr val="bg2">
                  <a:lumMod val="75000"/>
                </a:schemeClr>
              </a:solidFill>
              <a:latin typeface="Avenir Next LT Pro" panose="020B0504020202020204" pitchFamily="34" charset="0"/>
            </a:endParaRPr>
          </a:p>
          <a:p>
            <a:pPr marL="114300" indent="0">
              <a:buNone/>
            </a:pPr>
            <a:endParaRPr lang="en-NZ"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310243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New Order or Exit Version 1 (Trello screenshot)</a:t>
            </a:r>
            <a:endParaRPr b="1" dirty="0">
              <a:solidFill>
                <a:schemeClr val="bg2">
                  <a:lumMod val="75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A03343C5-CF33-44A1-92AB-3537F4E830A9}"/>
              </a:ext>
            </a:extLst>
          </p:cNvPr>
          <p:cNvPicPr>
            <a:picLocks noChangeAspect="1"/>
          </p:cNvPicPr>
          <p:nvPr/>
        </p:nvPicPr>
        <p:blipFill>
          <a:blip r:embed="rId4"/>
          <a:stretch>
            <a:fillRect/>
          </a:stretch>
        </p:blipFill>
        <p:spPr>
          <a:xfrm>
            <a:off x="520770" y="1721846"/>
            <a:ext cx="8102460" cy="2438674"/>
          </a:xfrm>
          <a:prstGeom prst="rect">
            <a:avLst/>
          </a:prstGeom>
        </p:spPr>
      </p:pic>
    </p:spTree>
    <p:extLst>
      <p:ext uri="{BB962C8B-B14F-4D97-AF65-F5344CB8AC3E}">
        <p14:creationId xmlns:p14="http://schemas.microsoft.com/office/powerpoint/2010/main" val="2024435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bg2">
                    <a:lumMod val="75000"/>
                  </a:schemeClr>
                </a:solidFill>
                <a:latin typeface="Avenir Next LT Pro" panose="020B0504020202020204" pitchFamily="34" charset="0"/>
              </a:rPr>
              <a:t>Component 9 Version 1 </a:t>
            </a:r>
            <a:r>
              <a:rPr lang="en" b="1" dirty="0">
                <a:solidFill>
                  <a:schemeClr val="bg2">
                    <a:lumMod val="75000"/>
                  </a:schemeClr>
                </a:solidFill>
                <a:latin typeface="Avenir Next LT Pro" panose="020B0504020202020204" pitchFamily="34" charset="0"/>
              </a:rPr>
              <a:t>- Test Plan</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83528707"/>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4 </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s</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1 or 2”</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Printed “please enter a valid number”</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385E23F3-E161-4735-8398-54A170841303}"/>
              </a:ext>
            </a:extLst>
          </p:cNvPr>
          <p:cNvPicPr>
            <a:picLocks noChangeAspect="1"/>
          </p:cNvPicPr>
          <p:nvPr/>
        </p:nvPicPr>
        <p:blipFill>
          <a:blip r:embed="rId4"/>
          <a:stretch>
            <a:fillRect/>
          </a:stretch>
        </p:blipFill>
        <p:spPr>
          <a:xfrm>
            <a:off x="285722" y="937841"/>
            <a:ext cx="3788531" cy="2667068"/>
          </a:xfrm>
          <a:prstGeom prst="rect">
            <a:avLst/>
          </a:prstGeom>
        </p:spPr>
      </p:pic>
      <p:pic>
        <p:nvPicPr>
          <p:cNvPr id="6" name="Picture 5">
            <a:extLst>
              <a:ext uri="{FF2B5EF4-FFF2-40B4-BE49-F238E27FC236}">
                <a16:creationId xmlns:a16="http://schemas.microsoft.com/office/drawing/2014/main" id="{EC6BB872-C65F-4994-94A4-1017EC2E4B27}"/>
              </a:ext>
            </a:extLst>
          </p:cNvPr>
          <p:cNvPicPr>
            <a:picLocks noChangeAspect="1"/>
          </p:cNvPicPr>
          <p:nvPr/>
        </p:nvPicPr>
        <p:blipFill>
          <a:blip r:embed="rId5"/>
          <a:stretch>
            <a:fillRect/>
          </a:stretch>
        </p:blipFill>
        <p:spPr>
          <a:xfrm>
            <a:off x="4326376" y="937841"/>
            <a:ext cx="4246124" cy="2669314"/>
          </a:xfrm>
          <a:prstGeom prst="rect">
            <a:avLst/>
          </a:prstGeom>
        </p:spPr>
      </p:pic>
    </p:spTree>
    <p:extLst>
      <p:ext uri="{BB962C8B-B14F-4D97-AF65-F5344CB8AC3E}">
        <p14:creationId xmlns:p14="http://schemas.microsoft.com/office/powerpoint/2010/main" val="74460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2839E1E3-811C-4040-AD92-96ACD0E132E3}"/>
              </a:ext>
            </a:extLst>
          </p:cNvPr>
          <p:cNvPicPr>
            <a:picLocks noChangeAspect="1"/>
          </p:cNvPicPr>
          <p:nvPr/>
        </p:nvPicPr>
        <p:blipFill>
          <a:blip r:embed="rId3"/>
          <a:stretch>
            <a:fillRect/>
          </a:stretch>
        </p:blipFill>
        <p:spPr>
          <a:xfrm>
            <a:off x="3500" y="0"/>
            <a:ext cx="9136999" cy="5143500"/>
          </a:xfrm>
          <a:prstGeom prst="rect">
            <a:avLst/>
          </a:prstGeom>
        </p:spPr>
      </p:pic>
      <p:sp>
        <p:nvSpPr>
          <p:cNvPr id="73" name="Google Shape;73;p16"/>
          <p:cNvSpPr txBox="1">
            <a:spLocks noGrp="1"/>
          </p:cNvSpPr>
          <p:nvPr>
            <p:ph type="title"/>
          </p:nvPr>
        </p:nvSpPr>
        <p:spPr>
          <a:xfrm>
            <a:off x="311699" y="31548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(Trello screenshot)</a:t>
            </a:r>
            <a:endParaRPr b="1" dirty="0">
              <a:solidFill>
                <a:schemeClr val="bg2">
                  <a:lumMod val="75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EFE735C4-592A-4BF7-A5B0-6FE68304E33F}"/>
              </a:ext>
            </a:extLst>
          </p:cNvPr>
          <p:cNvPicPr>
            <a:picLocks noChangeAspect="1"/>
          </p:cNvPicPr>
          <p:nvPr/>
        </p:nvPicPr>
        <p:blipFill>
          <a:blip r:embed="rId4"/>
          <a:stretch>
            <a:fillRect/>
          </a:stretch>
        </p:blipFill>
        <p:spPr>
          <a:xfrm>
            <a:off x="627109" y="1447800"/>
            <a:ext cx="8152985" cy="2610992"/>
          </a:xfrm>
          <a:prstGeom prst="rect">
            <a:avLst/>
          </a:prstGeom>
        </p:spPr>
      </p:pic>
    </p:spTree>
    <p:extLst>
      <p:ext uri="{BB962C8B-B14F-4D97-AF65-F5344CB8AC3E}">
        <p14:creationId xmlns:p14="http://schemas.microsoft.com/office/powerpoint/2010/main" val="2558664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E10C2034-E5C4-4ABB-8872-92315B5651AC}"/>
              </a:ext>
            </a:extLst>
          </p:cNvPr>
          <p:cNvPicPr>
            <a:picLocks noChangeAspect="1"/>
          </p:cNvPicPr>
          <p:nvPr/>
        </p:nvPicPr>
        <p:blipFill>
          <a:blip r:embed="rId3"/>
          <a:stretch>
            <a:fillRect/>
          </a:stretch>
        </p:blipFill>
        <p:spPr>
          <a:xfrm>
            <a:off x="0" y="1970"/>
            <a:ext cx="9144000" cy="5139559"/>
          </a:xfrm>
          <a:prstGeom prst="rect">
            <a:avLst/>
          </a:prstGeom>
        </p:spPr>
      </p:pic>
      <p:sp>
        <p:nvSpPr>
          <p:cNvPr id="78" name="Google Shape;78;p17"/>
          <p:cNvSpPr txBox="1">
            <a:spLocks noGrp="1"/>
          </p:cNvSpPr>
          <p:nvPr>
            <p:ph type="title"/>
          </p:nvPr>
        </p:nvSpPr>
        <p:spPr>
          <a:xfrm>
            <a:off x="285722" y="10541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2">
                    <a:lumMod val="75000"/>
                  </a:schemeClr>
                </a:solidFill>
                <a:latin typeface="Avenir Next LT Pro" panose="020B0504020202020204" pitchFamily="34" charset="0"/>
              </a:rPr>
              <a:t>Component 9 Version 2 - </a:t>
            </a:r>
            <a:r>
              <a:rPr lang="en" b="1">
                <a:solidFill>
                  <a:schemeClr val="bg2">
                    <a:lumMod val="75000"/>
                  </a:schemeClr>
                </a:solidFill>
                <a:latin typeface="Avenir Next LT Pro" panose="020B0504020202020204" pitchFamily="34" charset="0"/>
              </a:rPr>
              <a:t>Test Plan (integrated)</a:t>
            </a:r>
            <a:endParaRPr b="1" dirty="0">
              <a:solidFill>
                <a:schemeClr val="bg2">
                  <a:lumMod val="75000"/>
                </a:schemeClr>
              </a:solidFill>
              <a:latin typeface="Avenir Next LT Pro" panose="020B0504020202020204" pitchFamily="34" charset="0"/>
            </a:endParaRPr>
          </a:p>
        </p:txBody>
      </p:sp>
      <p:graphicFrame>
        <p:nvGraphicFramePr>
          <p:cNvPr id="79" name="Google Shape;79;p17"/>
          <p:cNvGraphicFramePr/>
          <p:nvPr>
            <p:extLst>
              <p:ext uri="{D42A27DB-BD31-4B8C-83A1-F6EECF244321}">
                <p14:modId xmlns:p14="http://schemas.microsoft.com/office/powerpoint/2010/main" val="1708559415"/>
              </p:ext>
            </p:extLst>
          </p:nvPr>
        </p:nvGraphicFramePr>
        <p:xfrm>
          <a:off x="201902" y="3864638"/>
          <a:ext cx="8520600" cy="117345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20000"/>
                    </a:ext>
                  </a:extLst>
                </a:gridCol>
                <a:gridCol w="4866782">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Test Case</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solidFill>
                            <a:schemeClr val="bg2">
                              <a:lumMod val="75000"/>
                            </a:schemeClr>
                          </a:solidFill>
                          <a:latin typeface="Avenir Next LT Pro" panose="020B0504020202020204" pitchFamily="34" charset="0"/>
                        </a:rPr>
                        <a:t>Expected Values</a:t>
                      </a:r>
                      <a:endParaRPr sz="1000" b="1" dirty="0">
                        <a:solidFill>
                          <a:schemeClr val="bg2">
                            <a:lumMod val="75000"/>
                          </a:schemeClr>
                        </a:solidFill>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1 Choose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Entered 2 Choose exit</a:t>
                      </a:r>
                    </a:p>
                    <a:p>
                      <a:pPr marL="0" lvl="0" indent="0" algn="l" rtl="0">
                        <a:spcBef>
                          <a:spcPts val="0"/>
                        </a:spcBef>
                        <a:spcAft>
                          <a:spcPts val="0"/>
                        </a:spcAft>
                        <a:buNone/>
                      </a:pPr>
                      <a:endParaRPr lang="en-NZ" sz="1000" dirty="0">
                        <a:solidFill>
                          <a:schemeClr val="bg2">
                            <a:lumMod val="75000"/>
                          </a:schemeClr>
                        </a:solidFill>
                        <a:latin typeface="Avenir Next LT Pro" panose="020B0504020202020204" pitchFamily="34" charset="0"/>
                      </a:endParaRP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remains in the order – cost and details list </a:t>
                      </a:r>
                    </a:p>
                  </a:txBody>
                  <a:tcPr marL="91425" marR="91425" marT="91425" marB="91425"/>
                </a:tc>
                <a:tc>
                  <a:txBody>
                    <a:bodyPr/>
                    <a:lstStyle/>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Confirm worked – printed “new order”</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Cancel worked – printed “Exit”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a:t>
                      </a:r>
                    </a:p>
                    <a:p>
                      <a:pPr marL="0" lvl="0" indent="0" algn="l" rtl="0">
                        <a:spcBef>
                          <a:spcPts val="0"/>
                        </a:spcBef>
                        <a:spcAft>
                          <a:spcPts val="0"/>
                        </a:spcAft>
                        <a:buNone/>
                      </a:pPr>
                      <a:r>
                        <a:rPr lang="en-NZ" sz="1000" dirty="0">
                          <a:solidFill>
                            <a:schemeClr val="bg2">
                              <a:lumMod val="75000"/>
                            </a:schemeClr>
                          </a:solidFill>
                          <a:latin typeface="Avenir Next LT Pro" panose="020B0504020202020204" pitchFamily="34" charset="0"/>
                        </a:rPr>
                        <a:t>Data cleared from the list</a:t>
                      </a:r>
                      <a:endParaRPr sz="1000" dirty="0">
                        <a:solidFill>
                          <a:schemeClr val="bg2">
                            <a:lumMod val="75000"/>
                          </a:schemeClr>
                        </a:solidFill>
                        <a:latin typeface="Avenir Next LT Pro" panose="020B05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12933F17-7B07-4335-95E8-74F53DDD9075}"/>
              </a:ext>
            </a:extLst>
          </p:cNvPr>
          <p:cNvPicPr>
            <a:picLocks noChangeAspect="1"/>
          </p:cNvPicPr>
          <p:nvPr/>
        </p:nvPicPr>
        <p:blipFill>
          <a:blip r:embed="rId4"/>
          <a:stretch>
            <a:fillRect/>
          </a:stretch>
        </p:blipFill>
        <p:spPr>
          <a:xfrm>
            <a:off x="5646760" y="752305"/>
            <a:ext cx="2900278" cy="2953010"/>
          </a:xfrm>
          <a:prstGeom prst="rect">
            <a:avLst/>
          </a:prstGeom>
        </p:spPr>
      </p:pic>
      <p:pic>
        <p:nvPicPr>
          <p:cNvPr id="6" name="Picture 5">
            <a:extLst>
              <a:ext uri="{FF2B5EF4-FFF2-40B4-BE49-F238E27FC236}">
                <a16:creationId xmlns:a16="http://schemas.microsoft.com/office/drawing/2014/main" id="{C9C35211-3E88-4C6B-B1E0-D5273229D348}"/>
              </a:ext>
            </a:extLst>
          </p:cNvPr>
          <p:cNvPicPr>
            <a:picLocks noChangeAspect="1"/>
          </p:cNvPicPr>
          <p:nvPr/>
        </p:nvPicPr>
        <p:blipFill>
          <a:blip r:embed="rId5"/>
          <a:stretch>
            <a:fillRect/>
          </a:stretch>
        </p:blipFill>
        <p:spPr>
          <a:xfrm>
            <a:off x="939263" y="752305"/>
            <a:ext cx="3007897" cy="2950255"/>
          </a:xfrm>
          <a:prstGeom prst="rect">
            <a:avLst/>
          </a:prstGeom>
        </p:spPr>
      </p:pic>
    </p:spTree>
    <p:extLst>
      <p:ext uri="{BB962C8B-B14F-4D97-AF65-F5344CB8AC3E}">
        <p14:creationId xmlns:p14="http://schemas.microsoft.com/office/powerpoint/2010/main" val="1883075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A4A14-E005-48C3-9D5C-88B54B9B0A56}"/>
              </a:ext>
            </a:extLst>
          </p:cNvPr>
          <p:cNvPicPr>
            <a:picLocks noChangeAspect="1"/>
          </p:cNvPicPr>
          <p:nvPr/>
        </p:nvPicPr>
        <p:blipFill>
          <a:blip r:embed="rId2"/>
          <a:stretch>
            <a:fillRect/>
          </a:stretch>
        </p:blipFill>
        <p:spPr>
          <a:xfrm>
            <a:off x="0" y="13794"/>
            <a:ext cx="9144000" cy="5115911"/>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996080" y="1938544"/>
            <a:ext cx="5151840" cy="957055"/>
          </a:xfrm>
        </p:spPr>
        <p:txBody>
          <a:bodyPr/>
          <a:lstStyle/>
          <a:p>
            <a:r>
              <a:rPr lang="en-US" sz="5000" b="1" dirty="0">
                <a:solidFill>
                  <a:schemeClr val="tx2">
                    <a:lumMod val="50000"/>
                  </a:schemeClr>
                </a:solidFill>
                <a:latin typeface="Avenir Next LT Pro" panose="020B0504020202020204" pitchFamily="34" charset="0"/>
              </a:rPr>
              <a:t>Testing Section</a:t>
            </a:r>
            <a:br>
              <a:rPr lang="en-US" sz="5000" b="1" dirty="0">
                <a:solidFill>
                  <a:schemeClr val="tx2">
                    <a:lumMod val="50000"/>
                  </a:schemeClr>
                </a:solidFill>
                <a:latin typeface="Avenir Next LT Pro" panose="020B0504020202020204" pitchFamily="34" charset="0"/>
              </a:rPr>
            </a:br>
            <a:endParaRPr lang="en-NZ" sz="5000" b="1" dirty="0">
              <a:solidFill>
                <a:schemeClr val="tx2">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46530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0" y="19468"/>
            <a:ext cx="852060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2 (Order Type)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54741" y="1543468"/>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choosing an order type – Click and collect or Delivery.</a:t>
            </a:r>
          </a:p>
        </p:txBody>
      </p:sp>
      <p:pic>
        <p:nvPicPr>
          <p:cNvPr id="9" name="Picture 8">
            <a:extLst>
              <a:ext uri="{FF2B5EF4-FFF2-40B4-BE49-F238E27FC236}">
                <a16:creationId xmlns:a16="http://schemas.microsoft.com/office/drawing/2014/main" id="{2859084D-5BBC-4901-99AF-7C2AF1FBA691}"/>
              </a:ext>
            </a:extLst>
          </p:cNvPr>
          <p:cNvPicPr>
            <a:picLocks noChangeAspect="1"/>
          </p:cNvPicPr>
          <p:nvPr/>
        </p:nvPicPr>
        <p:blipFill rotWithShape="1">
          <a:blip r:embed="rId4"/>
          <a:srcRect t="518"/>
          <a:stretch/>
        </p:blipFill>
        <p:spPr>
          <a:xfrm>
            <a:off x="342180" y="893736"/>
            <a:ext cx="5180511" cy="4019862"/>
          </a:xfrm>
          <a:prstGeom prst="rect">
            <a:avLst/>
          </a:prstGeom>
        </p:spPr>
      </p:pic>
    </p:spTree>
    <p:extLst>
      <p:ext uri="{BB962C8B-B14F-4D97-AF65-F5344CB8AC3E}">
        <p14:creationId xmlns:p14="http://schemas.microsoft.com/office/powerpoint/2010/main" val="1781413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3 (Click &amp; Collect Information) </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4950" y="1555566"/>
            <a:ext cx="3157209"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&amp;) of the input for Click and Collect information.</a:t>
            </a:r>
          </a:p>
        </p:txBody>
      </p:sp>
      <p:pic>
        <p:nvPicPr>
          <p:cNvPr id="4" name="Picture 3">
            <a:extLst>
              <a:ext uri="{FF2B5EF4-FFF2-40B4-BE49-F238E27FC236}">
                <a16:creationId xmlns:a16="http://schemas.microsoft.com/office/drawing/2014/main" id="{82359BC6-67BB-4121-88DC-5818F3FF1683}"/>
              </a:ext>
            </a:extLst>
          </p:cNvPr>
          <p:cNvPicPr>
            <a:picLocks noChangeAspect="1"/>
          </p:cNvPicPr>
          <p:nvPr/>
        </p:nvPicPr>
        <p:blipFill>
          <a:blip r:embed="rId4"/>
          <a:stretch>
            <a:fillRect/>
          </a:stretch>
        </p:blipFill>
        <p:spPr>
          <a:xfrm>
            <a:off x="4307108" y="595089"/>
            <a:ext cx="4158711" cy="4475501"/>
          </a:xfrm>
          <a:prstGeom prst="rect">
            <a:avLst/>
          </a:prstGeom>
        </p:spPr>
      </p:pic>
    </p:spTree>
    <p:extLst>
      <p:ext uri="{BB962C8B-B14F-4D97-AF65-F5344CB8AC3E}">
        <p14:creationId xmlns:p14="http://schemas.microsoft.com/office/powerpoint/2010/main" val="2269456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1)</a:t>
            </a:r>
            <a:endParaRPr b="1" dirty="0">
              <a:solidFill>
                <a:schemeClr val="tx2">
                  <a:lumMod val="50000"/>
                </a:schemeClr>
              </a:solidFill>
              <a:latin typeface="Avenir Next LT Pro" panose="020B0504020202020204" pitchFamily="34" charset="0"/>
            </a:endParaRPr>
          </a:p>
        </p:txBody>
      </p:sp>
      <p:sp>
        <p:nvSpPr>
          <p:cNvPr id="7" name="TextBox 6">
            <a:extLst>
              <a:ext uri="{FF2B5EF4-FFF2-40B4-BE49-F238E27FC236}">
                <a16:creationId xmlns:a16="http://schemas.microsoft.com/office/drawing/2014/main" id="{2BA1B96F-39D9-4C94-8D0C-E0796D16F7FE}"/>
              </a:ext>
            </a:extLst>
          </p:cNvPr>
          <p:cNvSpPr txBox="1"/>
          <p:nvPr/>
        </p:nvSpPr>
        <p:spPr>
          <a:xfrm>
            <a:off x="5723080" y="1746066"/>
            <a:ext cx="3157209" cy="2246769"/>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and special character, %) of the input for Delivery information.</a:t>
            </a:r>
          </a:p>
        </p:txBody>
      </p:sp>
      <p:pic>
        <p:nvPicPr>
          <p:cNvPr id="4" name="Picture 3">
            <a:extLst>
              <a:ext uri="{FF2B5EF4-FFF2-40B4-BE49-F238E27FC236}">
                <a16:creationId xmlns:a16="http://schemas.microsoft.com/office/drawing/2014/main" id="{3934B71A-F0F8-484D-A1D2-565AC1EBA0AD}"/>
              </a:ext>
            </a:extLst>
          </p:cNvPr>
          <p:cNvPicPr>
            <a:picLocks noChangeAspect="1"/>
          </p:cNvPicPr>
          <p:nvPr/>
        </p:nvPicPr>
        <p:blipFill>
          <a:blip r:embed="rId4"/>
          <a:stretch>
            <a:fillRect/>
          </a:stretch>
        </p:blipFill>
        <p:spPr>
          <a:xfrm>
            <a:off x="188503" y="1098739"/>
            <a:ext cx="5346074" cy="3810000"/>
          </a:xfrm>
          <a:prstGeom prst="rect">
            <a:avLst/>
          </a:prstGeom>
        </p:spPr>
      </p:pic>
    </p:spTree>
    <p:extLst>
      <p:ext uri="{BB962C8B-B14F-4D97-AF65-F5344CB8AC3E}">
        <p14:creationId xmlns:p14="http://schemas.microsoft.com/office/powerpoint/2010/main" val="337109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4 (Order Type 2 - Delivery Information, Part 2)</a:t>
            </a:r>
            <a:endParaRPr b="1"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8BEFCF8A-EB1F-47FA-B649-C71A63172FD0}"/>
              </a:ext>
            </a:extLst>
          </p:cNvPr>
          <p:cNvPicPr>
            <a:picLocks noChangeAspect="1"/>
          </p:cNvPicPr>
          <p:nvPr/>
        </p:nvPicPr>
        <p:blipFill>
          <a:blip r:embed="rId4"/>
          <a:stretch>
            <a:fillRect/>
          </a:stretch>
        </p:blipFill>
        <p:spPr>
          <a:xfrm>
            <a:off x="317392" y="990144"/>
            <a:ext cx="3636651" cy="4074870"/>
          </a:xfrm>
          <a:prstGeom prst="rect">
            <a:avLst/>
          </a:prstGeom>
        </p:spPr>
      </p:pic>
      <p:pic>
        <p:nvPicPr>
          <p:cNvPr id="8" name="Picture 7">
            <a:extLst>
              <a:ext uri="{FF2B5EF4-FFF2-40B4-BE49-F238E27FC236}">
                <a16:creationId xmlns:a16="http://schemas.microsoft.com/office/drawing/2014/main" id="{882CEA1F-AFB3-4647-8AF3-84399285BEBA}"/>
              </a:ext>
            </a:extLst>
          </p:cNvPr>
          <p:cNvPicPr>
            <a:picLocks noChangeAspect="1"/>
          </p:cNvPicPr>
          <p:nvPr/>
        </p:nvPicPr>
        <p:blipFill>
          <a:blip r:embed="rId5"/>
          <a:stretch>
            <a:fillRect/>
          </a:stretch>
        </p:blipFill>
        <p:spPr>
          <a:xfrm>
            <a:off x="4199781" y="1607830"/>
            <a:ext cx="4698481" cy="2415520"/>
          </a:xfrm>
          <a:prstGeom prst="rect">
            <a:avLst/>
          </a:prstGeom>
        </p:spPr>
      </p:pic>
    </p:spTree>
    <p:extLst>
      <p:ext uri="{BB962C8B-B14F-4D97-AF65-F5344CB8AC3E}">
        <p14:creationId xmlns:p14="http://schemas.microsoft.com/office/powerpoint/2010/main" val="3571891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5 (Nuts Menu)</a:t>
            </a:r>
            <a:endParaRPr b="1"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D3AFE671-1D10-4C72-BE3F-E317FE146FBA}"/>
              </a:ext>
            </a:extLst>
          </p:cNvPr>
          <p:cNvPicPr>
            <a:picLocks noChangeAspect="1"/>
          </p:cNvPicPr>
          <p:nvPr/>
        </p:nvPicPr>
        <p:blipFill rotWithShape="1">
          <a:blip r:embed="rId4"/>
          <a:srcRect b="12838"/>
          <a:stretch/>
        </p:blipFill>
        <p:spPr>
          <a:xfrm>
            <a:off x="2418797" y="715667"/>
            <a:ext cx="4306405" cy="4217473"/>
          </a:xfrm>
          <a:prstGeom prst="rect">
            <a:avLst/>
          </a:prstGeom>
        </p:spPr>
      </p:pic>
    </p:spTree>
    <p:extLst>
      <p:ext uri="{BB962C8B-B14F-4D97-AF65-F5344CB8AC3E}">
        <p14:creationId xmlns:p14="http://schemas.microsoft.com/office/powerpoint/2010/main" val="44885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7A9BD-4F9C-48D6-A54B-8B1AD75A625B}"/>
              </a:ext>
            </a:extLst>
          </p:cNvPr>
          <p:cNvPicPr>
            <a:picLocks noChangeAspect="1"/>
          </p:cNvPicPr>
          <p:nvPr/>
        </p:nvPicPr>
        <p:blipFill>
          <a:blip r:embed="rId2"/>
          <a:stretch>
            <a:fillRect/>
          </a:stretch>
        </p:blipFill>
        <p:spPr>
          <a:xfrm>
            <a:off x="0" y="6680"/>
            <a:ext cx="9144000" cy="5130140"/>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03140" y="445025"/>
            <a:ext cx="8520600" cy="572700"/>
          </a:xfrm>
        </p:spPr>
        <p:txBody>
          <a:bodyPr/>
          <a:lstStyle/>
          <a:p>
            <a:r>
              <a:rPr lang="en-US" b="1" dirty="0">
                <a:solidFill>
                  <a:schemeClr val="bg2">
                    <a:lumMod val="75000"/>
                  </a:schemeClr>
                </a:solidFill>
                <a:latin typeface="Avenir Next LT Pro" panose="020B0504020202020204" pitchFamily="34" charset="0"/>
              </a:rPr>
              <a:t>Implication 2 – Usability (Error Recovery)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Explain how you plan to address the implication:</a:t>
            </a:r>
          </a:p>
          <a:p>
            <a:pPr marL="114300" indent="0">
              <a:buNone/>
            </a:pPr>
            <a:r>
              <a:rPr lang="en-US" dirty="0">
                <a:solidFill>
                  <a:schemeClr val="bg2">
                    <a:lumMod val="75000"/>
                  </a:schemeClr>
                </a:solidFill>
                <a:latin typeface="Avenir Next LT Pro" panose="020B0504020202020204" pitchFamily="34" charset="0"/>
              </a:rPr>
              <a:t>I plan to address this implication by including good error messages that are easy to understand, with constructive and clear advice on how they can improve their input. This will allow customers to understand what made their answer invalid (they can easily understand what is going on).</a:t>
            </a:r>
          </a:p>
          <a:p>
            <a:pPr marL="114300" indent="0">
              <a:buNone/>
            </a:pPr>
            <a:endParaRPr lang="en-NZ" dirty="0">
              <a:solidFill>
                <a:schemeClr val="bg2">
                  <a:lumMod val="75000"/>
                </a:schemeClr>
              </a:solidFill>
            </a:endParaRPr>
          </a:p>
        </p:txBody>
      </p:sp>
    </p:spTree>
    <p:extLst>
      <p:ext uri="{BB962C8B-B14F-4D97-AF65-F5344CB8AC3E}">
        <p14:creationId xmlns:p14="http://schemas.microsoft.com/office/powerpoint/2010/main" val="13120207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6 (Nuts Ordering Function, Part 1)</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40989" y="3344456"/>
            <a:ext cx="4353045" cy="140038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expected input (1 or 12), boundaries (0 and 13) and invalid (&lt;blank&gt; and special character, %) of the input for ordering (choosing) how many nuts and which types.</a:t>
            </a:r>
          </a:p>
        </p:txBody>
      </p:sp>
      <p:pic>
        <p:nvPicPr>
          <p:cNvPr id="5" name="Picture 4">
            <a:extLst>
              <a:ext uri="{FF2B5EF4-FFF2-40B4-BE49-F238E27FC236}">
                <a16:creationId xmlns:a16="http://schemas.microsoft.com/office/drawing/2014/main" id="{B0DCB6EE-98AF-48F2-85E2-72F05C13C29C}"/>
              </a:ext>
            </a:extLst>
          </p:cNvPr>
          <p:cNvPicPr>
            <a:picLocks noChangeAspect="1"/>
          </p:cNvPicPr>
          <p:nvPr/>
        </p:nvPicPr>
        <p:blipFill>
          <a:blip r:embed="rId4"/>
          <a:stretch>
            <a:fillRect/>
          </a:stretch>
        </p:blipFill>
        <p:spPr>
          <a:xfrm>
            <a:off x="225531" y="979175"/>
            <a:ext cx="4157730" cy="4046595"/>
          </a:xfrm>
          <a:prstGeom prst="rect">
            <a:avLst/>
          </a:prstGeom>
        </p:spPr>
      </p:pic>
      <p:pic>
        <p:nvPicPr>
          <p:cNvPr id="6" name="Picture 5">
            <a:extLst>
              <a:ext uri="{FF2B5EF4-FFF2-40B4-BE49-F238E27FC236}">
                <a16:creationId xmlns:a16="http://schemas.microsoft.com/office/drawing/2014/main" id="{866E00DE-46EA-4292-A3A0-B195C5767739}"/>
              </a:ext>
            </a:extLst>
          </p:cNvPr>
          <p:cNvPicPr>
            <a:picLocks noChangeAspect="1"/>
          </p:cNvPicPr>
          <p:nvPr/>
        </p:nvPicPr>
        <p:blipFill>
          <a:blip r:embed="rId5"/>
          <a:stretch>
            <a:fillRect/>
          </a:stretch>
        </p:blipFill>
        <p:spPr>
          <a:xfrm>
            <a:off x="4383261" y="979176"/>
            <a:ext cx="4668500" cy="2121378"/>
          </a:xfrm>
          <a:prstGeom prst="rect">
            <a:avLst/>
          </a:prstGeom>
        </p:spPr>
      </p:pic>
    </p:spTree>
    <p:extLst>
      <p:ext uri="{BB962C8B-B14F-4D97-AF65-F5344CB8AC3E}">
        <p14:creationId xmlns:p14="http://schemas.microsoft.com/office/powerpoint/2010/main" val="3035725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7 (Order Print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55894" y="3857498"/>
            <a:ext cx="3763980" cy="113877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Tested to see the outcome of the printed version of input – cost calculated correctly and correct nuts and prices are printed. </a:t>
            </a:r>
          </a:p>
        </p:txBody>
      </p:sp>
      <p:sp>
        <p:nvSpPr>
          <p:cNvPr id="9" name="TextBox 8">
            <a:extLst>
              <a:ext uri="{FF2B5EF4-FFF2-40B4-BE49-F238E27FC236}">
                <a16:creationId xmlns:a16="http://schemas.microsoft.com/office/drawing/2014/main" id="{5E058F30-3B48-4A28-B7D8-C0E0EB5E38F8}"/>
              </a:ext>
            </a:extLst>
          </p:cNvPr>
          <p:cNvSpPr txBox="1"/>
          <p:nvPr/>
        </p:nvSpPr>
        <p:spPr>
          <a:xfrm>
            <a:off x="4928879" y="866295"/>
            <a:ext cx="3763980" cy="1138773"/>
          </a:xfrm>
          <a:prstGeom prst="rect">
            <a:avLst/>
          </a:prstGeom>
          <a:noFill/>
        </p:spPr>
        <p:txBody>
          <a:bodyPr wrap="square" rtlCol="0">
            <a:spAutoFit/>
          </a:bodyPr>
          <a:lstStyle/>
          <a:p>
            <a:r>
              <a:rPr lang="en-NZ" sz="1700" dirty="0">
                <a:solidFill>
                  <a:schemeClr val="tx2">
                    <a:lumMod val="50000"/>
                  </a:schemeClr>
                </a:solidFill>
                <a:latin typeface="Avenir Next LT Pro" panose="020B0504020202020204" pitchFamily="34" charset="0"/>
              </a:rPr>
              <a:t>Also tested to see if customer details input is printed correctly and if delivery charge is shown/added to total cost and customer details.</a:t>
            </a:r>
          </a:p>
        </p:txBody>
      </p:sp>
      <p:pic>
        <p:nvPicPr>
          <p:cNvPr id="10" name="Picture 9">
            <a:extLst>
              <a:ext uri="{FF2B5EF4-FFF2-40B4-BE49-F238E27FC236}">
                <a16:creationId xmlns:a16="http://schemas.microsoft.com/office/drawing/2014/main" id="{411397A7-E7E9-47BD-9360-D8C0736A1661}"/>
              </a:ext>
            </a:extLst>
          </p:cNvPr>
          <p:cNvPicPr>
            <a:picLocks noChangeAspect="1"/>
          </p:cNvPicPr>
          <p:nvPr/>
        </p:nvPicPr>
        <p:blipFill>
          <a:blip r:embed="rId4"/>
          <a:stretch>
            <a:fillRect/>
          </a:stretch>
        </p:blipFill>
        <p:spPr>
          <a:xfrm>
            <a:off x="233493" y="987163"/>
            <a:ext cx="4244245" cy="2840174"/>
          </a:xfrm>
          <a:prstGeom prst="rect">
            <a:avLst/>
          </a:prstGeom>
        </p:spPr>
      </p:pic>
      <p:pic>
        <p:nvPicPr>
          <p:cNvPr id="12" name="Picture 11">
            <a:extLst>
              <a:ext uri="{FF2B5EF4-FFF2-40B4-BE49-F238E27FC236}">
                <a16:creationId xmlns:a16="http://schemas.microsoft.com/office/drawing/2014/main" id="{D70A7AF4-3B82-4284-970C-D8AADDB91BD9}"/>
              </a:ext>
            </a:extLst>
          </p:cNvPr>
          <p:cNvPicPr>
            <a:picLocks noChangeAspect="1"/>
          </p:cNvPicPr>
          <p:nvPr/>
        </p:nvPicPr>
        <p:blipFill>
          <a:blip r:embed="rId5"/>
          <a:stretch>
            <a:fillRect/>
          </a:stretch>
        </p:blipFill>
        <p:spPr>
          <a:xfrm>
            <a:off x="4560116" y="2155001"/>
            <a:ext cx="4437739" cy="2841270"/>
          </a:xfrm>
          <a:prstGeom prst="rect">
            <a:avLst/>
          </a:prstGeom>
        </p:spPr>
      </p:pic>
    </p:spTree>
    <p:extLst>
      <p:ext uri="{BB962C8B-B14F-4D97-AF65-F5344CB8AC3E}">
        <p14:creationId xmlns:p14="http://schemas.microsoft.com/office/powerpoint/2010/main" val="3675021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8 (Confirm or Cancel Order Function)</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4831080" y="182565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11" name="Picture 10">
            <a:extLst>
              <a:ext uri="{FF2B5EF4-FFF2-40B4-BE49-F238E27FC236}">
                <a16:creationId xmlns:a16="http://schemas.microsoft.com/office/drawing/2014/main" id="{388B0908-67EB-4B5D-BE7F-82D8584D283A}"/>
              </a:ext>
            </a:extLst>
          </p:cNvPr>
          <p:cNvPicPr>
            <a:picLocks noChangeAspect="1"/>
          </p:cNvPicPr>
          <p:nvPr/>
        </p:nvPicPr>
        <p:blipFill>
          <a:blip r:embed="rId4"/>
          <a:stretch>
            <a:fillRect/>
          </a:stretch>
        </p:blipFill>
        <p:spPr>
          <a:xfrm>
            <a:off x="320040" y="941615"/>
            <a:ext cx="4191000" cy="4014857"/>
          </a:xfrm>
          <a:prstGeom prst="rect">
            <a:avLst/>
          </a:prstGeom>
        </p:spPr>
      </p:pic>
    </p:spTree>
    <p:extLst>
      <p:ext uri="{BB962C8B-B14F-4D97-AF65-F5344CB8AC3E}">
        <p14:creationId xmlns:p14="http://schemas.microsoft.com/office/powerpoint/2010/main" val="3981868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146145" y="0"/>
            <a:ext cx="8851710" cy="1098739"/>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Component 9 (Start New Order or Exit)</a:t>
            </a:r>
            <a:endParaRPr b="1" dirty="0">
              <a:solidFill>
                <a:schemeClr val="tx2">
                  <a:lumMod val="50000"/>
                </a:schemeClr>
              </a:solidFill>
              <a:latin typeface="Avenir Next LT Pro" panose="020B0504020202020204" pitchFamily="34" charset="0"/>
            </a:endParaRPr>
          </a:p>
        </p:txBody>
      </p:sp>
      <p:sp>
        <p:nvSpPr>
          <p:cNvPr id="4" name="TextBox 3">
            <a:extLst>
              <a:ext uri="{FF2B5EF4-FFF2-40B4-BE49-F238E27FC236}">
                <a16:creationId xmlns:a16="http://schemas.microsoft.com/office/drawing/2014/main" id="{B790EADB-7532-4581-B46F-5624487D74CA}"/>
              </a:ext>
            </a:extLst>
          </p:cNvPr>
          <p:cNvSpPr txBox="1"/>
          <p:nvPr/>
        </p:nvSpPr>
        <p:spPr>
          <a:xfrm>
            <a:off x="146145" y="1627538"/>
            <a:ext cx="3893820" cy="2554545"/>
          </a:xfrm>
          <a:prstGeom prst="rect">
            <a:avLst/>
          </a:prstGeom>
          <a:noFill/>
        </p:spPr>
        <p:txBody>
          <a:bodyPr wrap="square" rtlCol="0">
            <a:spAutoFit/>
          </a:bodyPr>
          <a:lstStyle/>
          <a:p>
            <a:r>
              <a:rPr lang="en-NZ" sz="2000" dirty="0">
                <a:solidFill>
                  <a:schemeClr val="tx2">
                    <a:lumMod val="50000"/>
                  </a:schemeClr>
                </a:solidFill>
                <a:latin typeface="Avenir Next LT Pro" panose="020B0504020202020204" pitchFamily="34" charset="0"/>
              </a:rPr>
              <a:t>Tested to see the outcome of expected input (1 or 2), boundaries (0 and 3) and invalid (&lt;blank&gt;, ‘cat’ and special character, %) of the input for ordering (choosing) how many nuts and which types.</a:t>
            </a:r>
          </a:p>
        </p:txBody>
      </p:sp>
      <p:pic>
        <p:nvPicPr>
          <p:cNvPr id="5" name="Picture 4">
            <a:extLst>
              <a:ext uri="{FF2B5EF4-FFF2-40B4-BE49-F238E27FC236}">
                <a16:creationId xmlns:a16="http://schemas.microsoft.com/office/drawing/2014/main" id="{DEAC5F01-3C11-43E6-B9D8-0DBDE9B80B5A}"/>
              </a:ext>
            </a:extLst>
          </p:cNvPr>
          <p:cNvPicPr>
            <a:picLocks noChangeAspect="1"/>
          </p:cNvPicPr>
          <p:nvPr/>
        </p:nvPicPr>
        <p:blipFill>
          <a:blip r:embed="rId4"/>
          <a:stretch>
            <a:fillRect/>
          </a:stretch>
        </p:blipFill>
        <p:spPr>
          <a:xfrm>
            <a:off x="3802352" y="777549"/>
            <a:ext cx="5074948" cy="4099560"/>
          </a:xfrm>
          <a:prstGeom prst="rect">
            <a:avLst/>
          </a:prstGeom>
        </p:spPr>
      </p:pic>
    </p:spTree>
    <p:extLst>
      <p:ext uri="{BB962C8B-B14F-4D97-AF65-F5344CB8AC3E}">
        <p14:creationId xmlns:p14="http://schemas.microsoft.com/office/powerpoint/2010/main" val="2287672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4"/>
            <a:ext cx="9144000" cy="5130175"/>
          </a:xfrm>
          <a:prstGeom prst="rect">
            <a:avLst/>
          </a:prstGeom>
        </p:spPr>
      </p:pic>
      <p:sp>
        <p:nvSpPr>
          <p:cNvPr id="73" name="Google Shape;73;p16"/>
          <p:cNvSpPr txBox="1">
            <a:spLocks noGrp="1"/>
          </p:cNvSpPr>
          <p:nvPr>
            <p:ph type="title"/>
          </p:nvPr>
        </p:nvSpPr>
        <p:spPr>
          <a:xfrm>
            <a:off x="311700" y="201185"/>
            <a:ext cx="7026360" cy="63701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Functional Testing (list) of Found Bugs</a:t>
            </a:r>
          </a:p>
        </p:txBody>
      </p:sp>
      <p:pic>
        <p:nvPicPr>
          <p:cNvPr id="10" name="Picture 9">
            <a:extLst>
              <a:ext uri="{FF2B5EF4-FFF2-40B4-BE49-F238E27FC236}">
                <a16:creationId xmlns:a16="http://schemas.microsoft.com/office/drawing/2014/main" id="{6780BFD5-858E-459D-8914-4A4495C38B6A}"/>
              </a:ext>
            </a:extLst>
          </p:cNvPr>
          <p:cNvPicPr>
            <a:picLocks noChangeAspect="1"/>
          </p:cNvPicPr>
          <p:nvPr/>
        </p:nvPicPr>
        <p:blipFill>
          <a:blip r:embed="rId4"/>
          <a:stretch>
            <a:fillRect/>
          </a:stretch>
        </p:blipFill>
        <p:spPr>
          <a:xfrm>
            <a:off x="428165" y="796682"/>
            <a:ext cx="3663775" cy="4241025"/>
          </a:xfrm>
          <a:prstGeom prst="rect">
            <a:avLst/>
          </a:prstGeom>
        </p:spPr>
      </p:pic>
      <p:pic>
        <p:nvPicPr>
          <p:cNvPr id="12" name="Picture 11">
            <a:extLst>
              <a:ext uri="{FF2B5EF4-FFF2-40B4-BE49-F238E27FC236}">
                <a16:creationId xmlns:a16="http://schemas.microsoft.com/office/drawing/2014/main" id="{A58B5648-FDFC-4C7B-8F62-8FC95E1F8761}"/>
              </a:ext>
            </a:extLst>
          </p:cNvPr>
          <p:cNvPicPr>
            <a:picLocks noChangeAspect="1"/>
          </p:cNvPicPr>
          <p:nvPr/>
        </p:nvPicPr>
        <p:blipFill rotWithShape="1">
          <a:blip r:embed="rId5"/>
          <a:srcRect b="91319"/>
          <a:stretch/>
        </p:blipFill>
        <p:spPr>
          <a:xfrm>
            <a:off x="4251215" y="1004535"/>
            <a:ext cx="4672475" cy="396538"/>
          </a:xfrm>
          <a:prstGeom prst="rect">
            <a:avLst/>
          </a:prstGeom>
        </p:spPr>
      </p:pic>
      <p:pic>
        <p:nvPicPr>
          <p:cNvPr id="6" name="Picture 5">
            <a:extLst>
              <a:ext uri="{FF2B5EF4-FFF2-40B4-BE49-F238E27FC236}">
                <a16:creationId xmlns:a16="http://schemas.microsoft.com/office/drawing/2014/main" id="{4D2F9585-B5FF-4964-9437-047CE8BC2952}"/>
              </a:ext>
            </a:extLst>
          </p:cNvPr>
          <p:cNvPicPr>
            <a:picLocks noChangeAspect="1"/>
          </p:cNvPicPr>
          <p:nvPr/>
        </p:nvPicPr>
        <p:blipFill rotWithShape="1">
          <a:blip r:embed="rId5"/>
          <a:srcRect t="25696"/>
          <a:stretch/>
        </p:blipFill>
        <p:spPr>
          <a:xfrm>
            <a:off x="4251215" y="1401073"/>
            <a:ext cx="4649477" cy="3377348"/>
          </a:xfrm>
          <a:prstGeom prst="rect">
            <a:avLst/>
          </a:prstGeom>
        </p:spPr>
      </p:pic>
    </p:spTree>
    <p:extLst>
      <p:ext uri="{BB962C8B-B14F-4D97-AF65-F5344CB8AC3E}">
        <p14:creationId xmlns:p14="http://schemas.microsoft.com/office/powerpoint/2010/main" val="1592586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79874" y="114300"/>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63C65B0A-D8DC-4958-984F-3EF8543417E3}"/>
              </a:ext>
            </a:extLst>
          </p:cNvPr>
          <p:cNvPicPr>
            <a:picLocks noChangeAspect="1"/>
          </p:cNvPicPr>
          <p:nvPr/>
        </p:nvPicPr>
        <p:blipFill>
          <a:blip r:embed="rId4"/>
          <a:stretch>
            <a:fillRect/>
          </a:stretch>
        </p:blipFill>
        <p:spPr>
          <a:xfrm>
            <a:off x="379874" y="734511"/>
            <a:ext cx="4207366" cy="4350941"/>
          </a:xfrm>
          <a:prstGeom prst="rect">
            <a:avLst/>
          </a:prstGeom>
        </p:spPr>
      </p:pic>
      <p:pic>
        <p:nvPicPr>
          <p:cNvPr id="8" name="Picture 7">
            <a:extLst>
              <a:ext uri="{FF2B5EF4-FFF2-40B4-BE49-F238E27FC236}">
                <a16:creationId xmlns:a16="http://schemas.microsoft.com/office/drawing/2014/main" id="{1EB18FB7-70A7-4ED1-83C8-C947E8218AE1}"/>
              </a:ext>
            </a:extLst>
          </p:cNvPr>
          <p:cNvPicPr>
            <a:picLocks noChangeAspect="1"/>
          </p:cNvPicPr>
          <p:nvPr/>
        </p:nvPicPr>
        <p:blipFill>
          <a:blip r:embed="rId5"/>
          <a:stretch>
            <a:fillRect/>
          </a:stretch>
        </p:blipFill>
        <p:spPr>
          <a:xfrm>
            <a:off x="4771564" y="1153571"/>
            <a:ext cx="4188112" cy="3512820"/>
          </a:xfrm>
          <a:prstGeom prst="rect">
            <a:avLst/>
          </a:prstGeom>
        </p:spPr>
      </p:pic>
    </p:spTree>
    <p:extLst>
      <p:ext uri="{BB962C8B-B14F-4D97-AF65-F5344CB8AC3E}">
        <p14:creationId xmlns:p14="http://schemas.microsoft.com/office/powerpoint/2010/main" val="3146487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9EDB4803-95F0-4A1C-B10E-F3F0EC759725}"/>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79874" y="114300"/>
            <a:ext cx="5987956" cy="754380"/>
          </a:xfrm>
          <a:prstGeom prst="rect">
            <a:avLst/>
          </a:prstGeom>
        </p:spPr>
        <p:txBody>
          <a:bodyPr spcFirstLastPara="1" wrap="square" lIns="91425" tIns="91425" rIns="91425" bIns="91425" anchor="t" anchorCtr="0">
            <a:noAutofit/>
          </a:bodyPr>
          <a:lstStyle/>
          <a:p>
            <a:r>
              <a:rPr lang="en" b="1" dirty="0">
                <a:solidFill>
                  <a:schemeClr val="tx2">
                    <a:lumMod val="50000"/>
                  </a:schemeClr>
                </a:solidFill>
                <a:latin typeface="Avenir Next LT Pro" panose="020B0504020202020204" pitchFamily="34" charset="0"/>
              </a:rPr>
              <a:t>Functional Testing – </a:t>
            </a:r>
            <a:r>
              <a:rPr lang="en" b="1" u="sng" dirty="0">
                <a:solidFill>
                  <a:schemeClr val="tx2">
                    <a:lumMod val="50000"/>
                  </a:schemeClr>
                </a:solidFill>
                <a:latin typeface="Avenir Next LT Pro" panose="020B0504020202020204" pitchFamily="34" charset="0"/>
              </a:rPr>
              <a:t>Bugs </a:t>
            </a:r>
            <a:r>
              <a:rPr lang="en" b="1" i="1" u="sng" dirty="0">
                <a:solidFill>
                  <a:schemeClr val="tx2">
                    <a:lumMod val="50000"/>
                  </a:schemeClr>
                </a:solidFill>
                <a:latin typeface="Avenir Next LT Pro" panose="020B0504020202020204" pitchFamily="34" charset="0"/>
              </a:rPr>
              <a:t>fixed</a:t>
            </a:r>
            <a:endParaRPr b="1" i="1" u="sng" dirty="0">
              <a:solidFill>
                <a:schemeClr val="tx2">
                  <a:lumMod val="50000"/>
                </a:schemeClr>
              </a:solidFill>
              <a:latin typeface="Avenir Next LT Pro" panose="020B0504020202020204" pitchFamily="34" charset="0"/>
            </a:endParaRPr>
          </a:p>
        </p:txBody>
      </p:sp>
      <p:pic>
        <p:nvPicPr>
          <p:cNvPr id="5" name="Picture 4">
            <a:extLst>
              <a:ext uri="{FF2B5EF4-FFF2-40B4-BE49-F238E27FC236}">
                <a16:creationId xmlns:a16="http://schemas.microsoft.com/office/drawing/2014/main" id="{E3606300-1F22-4528-A632-A83B0E750073}"/>
              </a:ext>
            </a:extLst>
          </p:cNvPr>
          <p:cNvPicPr>
            <a:picLocks noChangeAspect="1"/>
          </p:cNvPicPr>
          <p:nvPr/>
        </p:nvPicPr>
        <p:blipFill>
          <a:blip r:embed="rId4"/>
          <a:stretch>
            <a:fillRect/>
          </a:stretch>
        </p:blipFill>
        <p:spPr>
          <a:xfrm>
            <a:off x="1784774" y="1327795"/>
            <a:ext cx="5574452" cy="2918647"/>
          </a:xfrm>
          <a:prstGeom prst="rect">
            <a:avLst/>
          </a:prstGeom>
        </p:spPr>
      </p:pic>
    </p:spTree>
    <p:extLst>
      <p:ext uri="{BB962C8B-B14F-4D97-AF65-F5344CB8AC3E}">
        <p14:creationId xmlns:p14="http://schemas.microsoft.com/office/powerpoint/2010/main" val="9848552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8520600" cy="1098739"/>
          </a:xfrm>
          <a:prstGeom prst="rect">
            <a:avLst/>
          </a:prstGeom>
        </p:spPr>
        <p:txBody>
          <a:bodyPr spcFirstLastPara="1" wrap="square" lIns="91425" tIns="91425" rIns="91425" bIns="91425" anchor="t" anchorCtr="0">
            <a:noAutofit/>
          </a:bodyPr>
          <a:lstStyle/>
          <a:p>
            <a:r>
              <a:rPr lang="en" dirty="0"/>
              <a:t>Using evidence of testing show how you refined your program (duplicate slides) </a:t>
            </a:r>
            <a:r>
              <a:rPr lang="en" dirty="0">
                <a:solidFill>
                  <a:srgbClr val="FF0000"/>
                </a:solidFill>
              </a:rPr>
              <a:t>DELETE THIS SLIDE.</a:t>
            </a:r>
          </a:p>
        </p:txBody>
      </p:sp>
    </p:spTree>
    <p:extLst>
      <p:ext uri="{BB962C8B-B14F-4D97-AF65-F5344CB8AC3E}">
        <p14:creationId xmlns:p14="http://schemas.microsoft.com/office/powerpoint/2010/main" val="33949320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30175"/>
          </a:xfrm>
          <a:prstGeom prst="rect">
            <a:avLst/>
          </a:prstGeom>
        </p:spPr>
      </p:pic>
      <p:sp>
        <p:nvSpPr>
          <p:cNvPr id="73" name="Google Shape;73;p16"/>
          <p:cNvSpPr txBox="1">
            <a:spLocks noGrp="1"/>
          </p:cNvSpPr>
          <p:nvPr>
            <p:ph type="title"/>
          </p:nvPr>
        </p:nvSpPr>
        <p:spPr>
          <a:xfrm>
            <a:off x="1733190" y="1748045"/>
            <a:ext cx="5677620" cy="1098739"/>
          </a:xfrm>
          <a:prstGeom prst="rect">
            <a:avLst/>
          </a:prstGeom>
        </p:spPr>
        <p:txBody>
          <a:bodyPr spcFirstLastPara="1" wrap="square" lIns="91425" tIns="91425" rIns="91425" bIns="91425" anchor="t" anchorCtr="0">
            <a:noAutofit/>
          </a:bodyPr>
          <a:lstStyle/>
          <a:p>
            <a:r>
              <a:rPr lang="en" sz="5000" b="1" dirty="0">
                <a:solidFill>
                  <a:schemeClr val="bg1">
                    <a:lumMod val="50000"/>
                  </a:schemeClr>
                </a:solidFill>
                <a:latin typeface="Avenir Next LT Pro" panose="020B0504020202020204" pitchFamily="34" charset="0"/>
              </a:rPr>
              <a:t>Refining Program</a:t>
            </a:r>
          </a:p>
        </p:txBody>
      </p:sp>
    </p:spTree>
    <p:extLst>
      <p:ext uri="{BB962C8B-B14F-4D97-AF65-F5344CB8AC3E}">
        <p14:creationId xmlns:p14="http://schemas.microsoft.com/office/powerpoint/2010/main" val="4807498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valid_string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avoid integer, &lt;blank&gt;, and special character inputs from going through the program – this function only allows letters to be input in components such as name, street name, and suburb. Used to fix bugs that “Accepts integers” or “Accepts special characters”.</a:t>
            </a:r>
          </a:p>
        </p:txBody>
      </p:sp>
      <p:pic>
        <p:nvPicPr>
          <p:cNvPr id="5" name="Picture 4">
            <a:extLst>
              <a:ext uri="{FF2B5EF4-FFF2-40B4-BE49-F238E27FC236}">
                <a16:creationId xmlns:a16="http://schemas.microsoft.com/office/drawing/2014/main" id="{D13B7B87-89A0-48F6-BD30-7E47AE6A0323}"/>
              </a:ext>
            </a:extLst>
          </p:cNvPr>
          <p:cNvPicPr>
            <a:picLocks noChangeAspect="1"/>
          </p:cNvPicPr>
          <p:nvPr/>
        </p:nvPicPr>
        <p:blipFill>
          <a:blip r:embed="rId4"/>
          <a:stretch>
            <a:fillRect/>
          </a:stretch>
        </p:blipFill>
        <p:spPr>
          <a:xfrm>
            <a:off x="6049449" y="1775230"/>
            <a:ext cx="2245637" cy="1417796"/>
          </a:xfrm>
          <a:prstGeom prst="rect">
            <a:avLst/>
          </a:prstGeom>
        </p:spPr>
      </p:pic>
      <p:pic>
        <p:nvPicPr>
          <p:cNvPr id="7" name="Picture 6">
            <a:extLst>
              <a:ext uri="{FF2B5EF4-FFF2-40B4-BE49-F238E27FC236}">
                <a16:creationId xmlns:a16="http://schemas.microsoft.com/office/drawing/2014/main" id="{B42A85FA-CCCF-4235-A431-5C5B57BC2618}"/>
              </a:ext>
            </a:extLst>
          </p:cNvPr>
          <p:cNvPicPr>
            <a:picLocks noChangeAspect="1"/>
          </p:cNvPicPr>
          <p:nvPr/>
        </p:nvPicPr>
        <p:blipFill>
          <a:blip r:embed="rId5"/>
          <a:stretch>
            <a:fillRect/>
          </a:stretch>
        </p:blipFill>
        <p:spPr>
          <a:xfrm>
            <a:off x="335280" y="1533535"/>
            <a:ext cx="5433060" cy="2104089"/>
          </a:xfrm>
          <a:prstGeom prst="rect">
            <a:avLst/>
          </a:prstGeom>
        </p:spPr>
      </p:pic>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2911009535"/>
              </p:ext>
            </p:extLst>
          </p:nvPr>
        </p:nvGraphicFramePr>
        <p:xfrm>
          <a:off x="335280" y="3739075"/>
          <a:ext cx="8520600" cy="135630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23426">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802523">
                <a:tc>
                  <a:txBody>
                    <a:bodyPr/>
                    <a:lstStyle/>
                    <a:p>
                      <a:pPr marL="0" lvl="0" indent="0" algn="l" rtl="0">
                        <a:spcBef>
                          <a:spcPts val="0"/>
                        </a:spcBef>
                        <a:spcAft>
                          <a:spcPts val="0"/>
                        </a:spcAft>
                        <a:buNone/>
                      </a:pPr>
                      <a:r>
                        <a:rPr lang="en-NZ" sz="1300" dirty="0">
                          <a:latin typeface="Avenir Next LT Pro" panose="020B0504020202020204" pitchFamily="34" charset="0"/>
                        </a:rPr>
                        <a:t>Input ‘456789’</a:t>
                      </a:r>
                    </a:p>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‘Danett’</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Input must only contain letters.</a:t>
                      </a:r>
                    </a:p>
                    <a:p>
                      <a:pPr marL="0" lvl="0" indent="0" algn="l" rtl="0">
                        <a:spcBef>
                          <a:spcPts val="0"/>
                        </a:spcBef>
                        <a:spcAft>
                          <a:spcPts val="0"/>
                        </a:spcAft>
                        <a:buNone/>
                      </a:pPr>
                      <a:r>
                        <a:rPr lang="en-NZ" sz="1300" dirty="0">
                          <a:latin typeface="Avenir Next LT Pro" panose="020B0504020202020204" pitchFamily="34" charset="0"/>
                        </a:rPr>
                        <a:t>Prints name.</a:t>
                      </a:r>
                      <a:endParaRPr sz="13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390490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B531F2-D6D6-42ED-984D-6572ABE14F43}"/>
              </a:ext>
            </a:extLst>
          </p:cNvPr>
          <p:cNvPicPr>
            <a:picLocks noChangeAspect="1"/>
          </p:cNvPicPr>
          <p:nvPr/>
        </p:nvPicPr>
        <p:blipFill>
          <a:blip r:embed="rId2"/>
          <a:stretch>
            <a:fillRect/>
          </a:stretch>
        </p:blipFill>
        <p:spPr>
          <a:xfrm>
            <a:off x="0" y="14126"/>
            <a:ext cx="9144000" cy="5115247"/>
          </a:xfrm>
          <a:prstGeom prst="rect">
            <a:avLst/>
          </a:prstGeom>
        </p:spPr>
      </p:pic>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a:xfrm>
            <a:off x="410760" y="445025"/>
            <a:ext cx="8520600" cy="572700"/>
          </a:xfrm>
        </p:spPr>
        <p:txBody>
          <a:bodyPr/>
          <a:lstStyle/>
          <a:p>
            <a:r>
              <a:rPr lang="en-US" b="1" dirty="0">
                <a:solidFill>
                  <a:schemeClr val="bg2">
                    <a:lumMod val="75000"/>
                  </a:schemeClr>
                </a:solidFill>
                <a:latin typeface="Avenir Next LT Pro" panose="020B0504020202020204" pitchFamily="34" charset="0"/>
              </a:rPr>
              <a:t>Implication 3 - Functionality</a:t>
            </a:r>
            <a:endParaRPr lang="en-NZ" b="1" dirty="0">
              <a:solidFill>
                <a:schemeClr val="bg2">
                  <a:lumMod val="75000"/>
                </a:schemeClr>
              </a:solidFill>
              <a:latin typeface="Avenir Next LT Pro" panose="020B0504020202020204" pitchFamily="34" charset="0"/>
            </a:endParaRPr>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u="sng" dirty="0">
                <a:solidFill>
                  <a:schemeClr val="bg2">
                    <a:lumMod val="75000"/>
                  </a:schemeClr>
                </a:solidFill>
                <a:latin typeface="Avenir Next LT Pro" panose="020B0504020202020204" pitchFamily="34" charset="0"/>
              </a:rPr>
              <a:t>Describe the implication:</a:t>
            </a:r>
          </a:p>
          <a:p>
            <a:pPr marL="114300" indent="0">
              <a:buNone/>
            </a:pPr>
            <a:r>
              <a:rPr lang="en-GB" sz="1800" b="0" i="0" dirty="0">
                <a:solidFill>
                  <a:schemeClr val="bg2">
                    <a:lumMod val="75000"/>
                  </a:schemeClr>
                </a:solidFill>
                <a:effectLst/>
                <a:latin typeface="Avenir Next LT Pro" panose="020B0504020202020204" pitchFamily="34" charset="0"/>
              </a:rPr>
              <a:t>Functionality is the quality of my program and to serve the suited purpose well. </a:t>
            </a:r>
            <a:r>
              <a:rPr lang="en-NZ" sz="1800" b="0" i="0" dirty="0">
                <a:solidFill>
                  <a:schemeClr val="bg2">
                    <a:lumMod val="75000"/>
                  </a:schemeClr>
                </a:solidFill>
                <a:effectLst/>
                <a:latin typeface="Avenir Next LT Pro" panose="020B0504020202020204" pitchFamily="34" charset="0"/>
              </a:rPr>
              <a:t>It involves ensuring the program works as expected. It should work for expected, boundary, and unexpected cases. For example, my program asks how many items the user wants. It needs to work for a ‘sensible’ answer like </a:t>
            </a:r>
            <a:r>
              <a:rPr lang="en-NZ" sz="1800" b="1" i="0" dirty="0">
                <a:solidFill>
                  <a:schemeClr val="bg2">
                    <a:lumMod val="75000"/>
                  </a:schemeClr>
                </a:solidFill>
                <a:effectLst/>
                <a:latin typeface="Avenir Next LT Pro" panose="020B0504020202020204" pitchFamily="34" charset="0"/>
              </a:rPr>
              <a:t>2</a:t>
            </a:r>
            <a:r>
              <a:rPr lang="en-NZ" sz="1800" i="0" dirty="0">
                <a:solidFill>
                  <a:schemeClr val="bg2">
                    <a:lumMod val="75000"/>
                  </a:schemeClr>
                </a:solidFill>
                <a:effectLst/>
                <a:latin typeface="Avenir Next LT Pro" panose="020B0504020202020204" pitchFamily="34" charset="0"/>
              </a:rPr>
              <a:t> and it should also accept </a:t>
            </a:r>
            <a:r>
              <a:rPr lang="en-NZ" sz="1800" b="1" i="0" dirty="0">
                <a:solidFill>
                  <a:schemeClr val="bg2">
                    <a:lumMod val="75000"/>
                  </a:schemeClr>
                </a:solidFill>
                <a:effectLst/>
                <a:latin typeface="Avenir Next LT Pro" panose="020B0504020202020204" pitchFamily="34" charset="0"/>
              </a:rPr>
              <a:t>1</a:t>
            </a:r>
            <a:r>
              <a:rPr lang="en-NZ" sz="1800" i="0" dirty="0">
                <a:solidFill>
                  <a:schemeClr val="bg2">
                    <a:lumMod val="75000"/>
                  </a:schemeClr>
                </a:solidFill>
                <a:effectLst/>
                <a:latin typeface="Avenir Next LT Pro" panose="020B0504020202020204" pitchFamily="34" charset="0"/>
              </a:rPr>
              <a:t> (low valid) and it should not crash if users put in </a:t>
            </a:r>
            <a:r>
              <a:rPr lang="en-NZ" sz="1800" b="1" i="0" dirty="0">
                <a:solidFill>
                  <a:schemeClr val="bg2">
                    <a:lumMod val="75000"/>
                  </a:schemeClr>
                </a:solidFill>
                <a:effectLst/>
                <a:latin typeface="Avenir Next LT Pro" panose="020B0504020202020204" pitchFamily="34" charset="0"/>
              </a:rPr>
              <a:t>0</a:t>
            </a:r>
            <a:r>
              <a:rPr lang="en-NZ" sz="1800" i="0" dirty="0">
                <a:solidFill>
                  <a:schemeClr val="bg2">
                    <a:lumMod val="75000"/>
                  </a:schemeClr>
                </a:solidFill>
                <a:effectLst/>
                <a:latin typeface="Avenir Next LT Pro" panose="020B0504020202020204" pitchFamily="34" charset="0"/>
              </a:rPr>
              <a:t> (too low), text or a decimal.</a:t>
            </a: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US" u="sng" dirty="0">
              <a:solidFill>
                <a:schemeClr val="bg2">
                  <a:lumMod val="75000"/>
                </a:schemeClr>
              </a:solidFill>
              <a:latin typeface="Avenir Next LT Pro" panose="020B0504020202020204" pitchFamily="34" charset="0"/>
            </a:endParaRPr>
          </a:p>
          <a:p>
            <a:pPr marL="114300" indent="0">
              <a:buNone/>
            </a:pPr>
            <a:endParaRPr lang="en-NZ" u="sng" dirty="0">
              <a:solidFill>
                <a:schemeClr val="bg2">
                  <a:lumMod val="75000"/>
                </a:schemeClr>
              </a:solidFill>
              <a:latin typeface="Avenir Next LT Pro" panose="020B0504020202020204" pitchFamily="34" charset="0"/>
            </a:endParaRPr>
          </a:p>
        </p:txBody>
      </p:sp>
    </p:spTree>
    <p:extLst>
      <p:ext uri="{BB962C8B-B14F-4D97-AF65-F5344CB8AC3E}">
        <p14:creationId xmlns:p14="http://schemas.microsoft.com/office/powerpoint/2010/main" val="7776569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valid_phone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738664"/>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make sure the user puts appropriate phone number input – this function only a certain amount of integers (7-10 for NZ) in components asking for phone numbers. Used to fix bugs that “Accepts letters” or “Accepts any string”</a:t>
            </a:r>
          </a:p>
        </p:txBody>
      </p:sp>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3758291067"/>
              </p:ext>
            </p:extLst>
          </p:nvPr>
        </p:nvGraphicFramePr>
        <p:xfrm>
          <a:off x="335280" y="3638378"/>
          <a:ext cx="8520600" cy="1454824"/>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30111">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1119574">
                <a:tc>
                  <a:txBody>
                    <a:bodyPr/>
                    <a:lstStyle/>
                    <a:p>
                      <a:pPr marL="0" lvl="0" indent="0" algn="l" rtl="0">
                        <a:spcBef>
                          <a:spcPts val="0"/>
                        </a:spcBef>
                        <a:spcAft>
                          <a:spcPts val="0"/>
                        </a:spcAft>
                        <a:buNone/>
                      </a:pPr>
                      <a:r>
                        <a:rPr lang="en-NZ" sz="1000" dirty="0">
                          <a:latin typeface="Avenir Next LT Pro" panose="020B0504020202020204" pitchFamily="34" charset="0"/>
                        </a:rPr>
                        <a:t>Input ‘123’</a:t>
                      </a:r>
                    </a:p>
                    <a:p>
                      <a:pPr marL="0" lvl="0" indent="0" algn="l" rtl="0">
                        <a:spcBef>
                          <a:spcPts val="0"/>
                        </a:spcBef>
                        <a:spcAft>
                          <a:spcPts val="0"/>
                        </a:spcAft>
                        <a:buNone/>
                      </a:pPr>
                      <a:r>
                        <a:rPr lang="en-NZ" sz="1000" dirty="0">
                          <a:latin typeface="Avenir Next LT Pro" panose="020B0504020202020204" pitchFamily="34" charset="0"/>
                        </a:rPr>
                        <a:t>Input ‘##########’</a:t>
                      </a:r>
                    </a:p>
                    <a:p>
                      <a:pPr marL="0" lvl="0" indent="0" algn="l" rtl="0">
                        <a:spcBef>
                          <a:spcPts val="0"/>
                        </a:spcBef>
                        <a:spcAft>
                          <a:spcPts val="0"/>
                        </a:spcAft>
                        <a:buNone/>
                      </a:pPr>
                      <a:r>
                        <a:rPr lang="en-NZ" sz="1000" dirty="0">
                          <a:latin typeface="Avenir Next LT Pro" panose="020B0504020202020204" pitchFamily="34" charset="0"/>
                        </a:rPr>
                        <a:t>Input &lt;blank&gt;</a:t>
                      </a:r>
                    </a:p>
                    <a:p>
                      <a:pPr marL="0" lvl="0" indent="0" algn="l" rtl="0">
                        <a:spcBef>
                          <a:spcPts val="0"/>
                        </a:spcBef>
                        <a:spcAft>
                          <a:spcPts val="0"/>
                        </a:spcAft>
                        <a:buNone/>
                      </a:pPr>
                      <a:r>
                        <a:rPr lang="en-NZ" sz="1000" dirty="0">
                          <a:latin typeface="Avenir Next LT Pro" panose="020B0504020202020204" pitchFamily="34" charset="0"/>
                        </a:rPr>
                        <a:t>Input ‘</a:t>
                      </a:r>
                      <a:r>
                        <a:rPr lang="en-NZ" sz="1000" dirty="0" err="1">
                          <a:latin typeface="Avenir Next LT Pro" panose="020B0504020202020204" pitchFamily="34" charset="0"/>
                        </a:rPr>
                        <a:t>caT</a:t>
                      </a:r>
                      <a:r>
                        <a:rPr lang="en-NZ" sz="1000" dirty="0">
                          <a:latin typeface="Avenir Next LT Pro" panose="020B0504020202020204" pitchFamily="34" charset="0"/>
                        </a:rPr>
                        <a:t>’</a:t>
                      </a:r>
                    </a:p>
                    <a:p>
                      <a:pPr marL="0" lvl="0" indent="0" algn="l" rtl="0">
                        <a:spcBef>
                          <a:spcPts val="0"/>
                        </a:spcBef>
                        <a:spcAft>
                          <a:spcPts val="0"/>
                        </a:spcAft>
                        <a:buNone/>
                      </a:pPr>
                      <a:r>
                        <a:rPr lang="en-NZ" sz="1000" dirty="0">
                          <a:latin typeface="Avenir Next LT Pro" panose="020B0504020202020204" pitchFamily="34" charset="0"/>
                        </a:rPr>
                        <a:t>Input ‘123456789012’</a:t>
                      </a:r>
                    </a:p>
                    <a:p>
                      <a:pPr marL="0" lvl="0" indent="0" algn="l" rtl="0">
                        <a:spcBef>
                          <a:spcPts val="0"/>
                        </a:spcBef>
                        <a:spcAft>
                          <a:spcPts val="0"/>
                        </a:spcAft>
                        <a:buNone/>
                      </a:pPr>
                      <a:r>
                        <a:rPr lang="en-NZ" sz="1000" dirty="0">
                          <a:latin typeface="Avenir Next LT Pro" panose="020B0504020202020204" pitchFamily="34" charset="0"/>
                        </a:rPr>
                        <a:t>Input ‘0224356097’</a:t>
                      </a: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lvl="0" indent="0" algn="l" rtl="0">
                        <a:spcBef>
                          <a:spcPts val="0"/>
                        </a:spcBef>
                        <a:spcAft>
                          <a:spcPts val="0"/>
                        </a:spcAft>
                        <a:buNone/>
                      </a:pPr>
                      <a:r>
                        <a:rPr lang="en-NZ" sz="1000" dirty="0">
                          <a:latin typeface="Avenir Next LT Pro" panose="020B0504020202020204" pitchFamily="34" charset="0"/>
                        </a:rPr>
                        <a:t>Please enter a number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NZ phone numbers have between 7 to 10 digits</a:t>
                      </a:r>
                    </a:p>
                    <a:p>
                      <a:pPr marL="0" lvl="0" indent="0" algn="l" rtl="0">
                        <a:spcBef>
                          <a:spcPts val="0"/>
                        </a:spcBef>
                        <a:spcAft>
                          <a:spcPts val="0"/>
                        </a:spcAft>
                        <a:buNone/>
                      </a:pPr>
                      <a:r>
                        <a:rPr lang="en-NZ" sz="1000" dirty="0">
                          <a:latin typeface="Avenir Next LT Pro" panose="020B0504020202020204" pitchFamily="34" charset="0"/>
                        </a:rPr>
                        <a:t>Prints and accepts phone number</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pic>
        <p:nvPicPr>
          <p:cNvPr id="5" name="Picture 4">
            <a:extLst>
              <a:ext uri="{FF2B5EF4-FFF2-40B4-BE49-F238E27FC236}">
                <a16:creationId xmlns:a16="http://schemas.microsoft.com/office/drawing/2014/main" id="{978613D7-1919-4F4C-BDC2-BA7CFE0D248A}"/>
              </a:ext>
            </a:extLst>
          </p:cNvPr>
          <p:cNvPicPr>
            <a:picLocks noChangeAspect="1"/>
          </p:cNvPicPr>
          <p:nvPr/>
        </p:nvPicPr>
        <p:blipFill>
          <a:blip r:embed="rId4"/>
          <a:stretch>
            <a:fillRect/>
          </a:stretch>
        </p:blipFill>
        <p:spPr>
          <a:xfrm>
            <a:off x="708676" y="1435894"/>
            <a:ext cx="3725164" cy="2134077"/>
          </a:xfrm>
          <a:prstGeom prst="rect">
            <a:avLst/>
          </a:prstGeom>
        </p:spPr>
      </p:pic>
      <p:pic>
        <p:nvPicPr>
          <p:cNvPr id="7" name="Picture 6">
            <a:extLst>
              <a:ext uri="{FF2B5EF4-FFF2-40B4-BE49-F238E27FC236}">
                <a16:creationId xmlns:a16="http://schemas.microsoft.com/office/drawing/2014/main" id="{DEF177C3-B9E7-48CE-B213-8D4F0CB99A94}"/>
              </a:ext>
            </a:extLst>
          </p:cNvPr>
          <p:cNvPicPr>
            <a:picLocks noChangeAspect="1"/>
          </p:cNvPicPr>
          <p:nvPr/>
        </p:nvPicPr>
        <p:blipFill>
          <a:blip r:embed="rId5"/>
          <a:stretch>
            <a:fillRect/>
          </a:stretch>
        </p:blipFill>
        <p:spPr>
          <a:xfrm>
            <a:off x="5060400" y="1717452"/>
            <a:ext cx="3048425" cy="1638529"/>
          </a:xfrm>
          <a:prstGeom prst="rect">
            <a:avLst/>
          </a:prstGeom>
        </p:spPr>
      </p:pic>
    </p:spTree>
    <p:extLst>
      <p:ext uri="{BB962C8B-B14F-4D97-AF65-F5344CB8AC3E}">
        <p14:creationId xmlns:p14="http://schemas.microsoft.com/office/powerpoint/2010/main" val="25870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val_house Function </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954107"/>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This is to make sure the user puts an integer for house number (when picking order type 2, delivery). This will avoid letter, &lt;blank&gt;, and special character inputs from going through the program. This validation is specific and only used for house number as phone numbers require 7-10 digits and other questions (e.g., order type) require users to input only a number between 1-2 or 1-12.</a:t>
            </a:r>
          </a:p>
        </p:txBody>
      </p:sp>
      <p:graphicFrame>
        <p:nvGraphicFramePr>
          <p:cNvPr id="8" name="Table 7">
            <a:extLst>
              <a:ext uri="{FF2B5EF4-FFF2-40B4-BE49-F238E27FC236}">
                <a16:creationId xmlns:a16="http://schemas.microsoft.com/office/drawing/2014/main" id="{A01146E8-65E9-47A1-A41B-3BA1BBD50574}"/>
              </a:ext>
            </a:extLst>
          </p:cNvPr>
          <p:cNvGraphicFramePr>
            <a:graphicFrameLocks noGrp="1"/>
          </p:cNvGraphicFramePr>
          <p:nvPr>
            <p:extLst>
              <p:ext uri="{D42A27DB-BD31-4B8C-83A1-F6EECF244321}">
                <p14:modId xmlns:p14="http://schemas.microsoft.com/office/powerpoint/2010/main" val="1626874597"/>
              </p:ext>
            </p:extLst>
          </p:nvPr>
        </p:nvGraphicFramePr>
        <p:xfrm>
          <a:off x="335280" y="3554558"/>
          <a:ext cx="8520600" cy="1554420"/>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30111">
                <a:tc>
                  <a:txBody>
                    <a:bodyPr/>
                    <a:lstStyle/>
                    <a:p>
                      <a:pPr marL="0" lvl="0" indent="0" algn="l" rtl="0">
                        <a:spcBef>
                          <a:spcPts val="0"/>
                        </a:spcBef>
                        <a:spcAft>
                          <a:spcPts val="0"/>
                        </a:spcAft>
                        <a:buNone/>
                      </a:pPr>
                      <a:r>
                        <a:rPr lang="en" sz="1300" b="1" dirty="0">
                          <a:latin typeface="Avenir Next LT Pro" panose="020B0504020202020204" pitchFamily="34" charset="0"/>
                        </a:rPr>
                        <a:t>Test Case</a:t>
                      </a:r>
                      <a:endParaRPr sz="13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300" b="1" dirty="0">
                          <a:latin typeface="Avenir Next LT Pro" panose="020B0504020202020204" pitchFamily="34" charset="0"/>
                        </a:rPr>
                        <a:t>Expected Values</a:t>
                      </a:r>
                      <a:endParaRPr sz="13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1119574">
                <a:tc>
                  <a:txBody>
                    <a:bodyPr/>
                    <a:lstStyle/>
                    <a:p>
                      <a:pPr marL="0" lvl="0" indent="0" algn="l" rtl="0">
                        <a:spcBef>
                          <a:spcPts val="0"/>
                        </a:spcBef>
                        <a:spcAft>
                          <a:spcPts val="0"/>
                        </a:spcAft>
                        <a:buNone/>
                      </a:pPr>
                      <a:r>
                        <a:rPr lang="en-NZ" sz="1300" dirty="0">
                          <a:latin typeface="Avenir Next LT Pro" panose="020B0504020202020204" pitchFamily="34" charset="0"/>
                        </a:rPr>
                        <a:t>Input ‘##########’</a:t>
                      </a:r>
                    </a:p>
                    <a:p>
                      <a:pPr marL="0" lvl="0" indent="0" algn="l" rtl="0">
                        <a:spcBef>
                          <a:spcPts val="0"/>
                        </a:spcBef>
                        <a:spcAft>
                          <a:spcPts val="0"/>
                        </a:spcAft>
                        <a:buNone/>
                      </a:pPr>
                      <a:r>
                        <a:rPr lang="en-NZ" sz="1300" dirty="0">
                          <a:latin typeface="Avenir Next LT Pro" panose="020B0504020202020204" pitchFamily="34" charset="0"/>
                        </a:rPr>
                        <a:t>Input &lt;blank&gt;</a:t>
                      </a:r>
                    </a:p>
                    <a:p>
                      <a:pPr marL="0" lvl="0" indent="0" algn="l" rtl="0">
                        <a:spcBef>
                          <a:spcPts val="0"/>
                        </a:spcBef>
                        <a:spcAft>
                          <a:spcPts val="0"/>
                        </a:spcAft>
                        <a:buNone/>
                      </a:pPr>
                      <a:r>
                        <a:rPr lang="en-NZ" sz="1300" dirty="0">
                          <a:latin typeface="Avenir Next LT Pro" panose="020B0504020202020204" pitchFamily="34" charset="0"/>
                        </a:rPr>
                        <a:t>Input ‘</a:t>
                      </a:r>
                      <a:r>
                        <a:rPr lang="en-NZ" sz="1300" dirty="0" err="1">
                          <a:latin typeface="Avenir Next LT Pro" panose="020B0504020202020204" pitchFamily="34" charset="0"/>
                        </a:rPr>
                        <a:t>caT</a:t>
                      </a:r>
                      <a:r>
                        <a:rPr lang="en-NZ" sz="1300" dirty="0">
                          <a:latin typeface="Avenir Next LT Pro" panose="020B0504020202020204" pitchFamily="34" charset="0"/>
                        </a:rPr>
                        <a:t>’</a:t>
                      </a:r>
                    </a:p>
                    <a:p>
                      <a:pPr marL="0" lvl="0" indent="0" algn="l" rtl="0">
                        <a:spcBef>
                          <a:spcPts val="0"/>
                        </a:spcBef>
                        <a:spcAft>
                          <a:spcPts val="0"/>
                        </a:spcAft>
                        <a:buNone/>
                      </a:pPr>
                      <a:r>
                        <a:rPr lang="en-NZ" sz="1300" dirty="0">
                          <a:latin typeface="Avenir Next LT Pro" panose="020B0504020202020204" pitchFamily="34" charset="0"/>
                        </a:rPr>
                        <a:t>Input ‘d0g3’</a:t>
                      </a:r>
                    </a:p>
                    <a:p>
                      <a:pPr marL="0" lvl="0" indent="0" algn="l" rtl="0">
                        <a:spcBef>
                          <a:spcPts val="0"/>
                        </a:spcBef>
                        <a:spcAft>
                          <a:spcPts val="0"/>
                        </a:spcAft>
                        <a:buNone/>
                      </a:pPr>
                      <a:r>
                        <a:rPr lang="en-NZ" sz="1300" dirty="0">
                          <a:latin typeface="Avenir Next LT Pro" panose="020B0504020202020204" pitchFamily="34" charset="0"/>
                        </a:rPr>
                        <a:t>Input ‘21’</a:t>
                      </a:r>
                    </a:p>
                  </a:txBody>
                  <a:tcPr marL="91425" marR="91425" marT="91425" marB="91425"/>
                </a:tc>
                <a:tc>
                  <a:txBody>
                    <a:bodyPr/>
                    <a:lstStyle/>
                    <a:p>
                      <a:pPr marL="0" lvl="0" indent="0" algn="l" rtl="0">
                        <a:spcBef>
                          <a:spcPts val="0"/>
                        </a:spcBef>
                        <a:spcAft>
                          <a:spcPts val="0"/>
                        </a:spcAft>
                        <a:buNone/>
                      </a:pPr>
                      <a:r>
                        <a:rPr lang="en-NZ" sz="1300" dirty="0">
                          <a:latin typeface="Avenir Next LT Pro" panose="020B0504020202020204" pitchFamily="34" charset="0"/>
                        </a:rPr>
                        <a:t>Not an integer! Please enter a number.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300" dirty="0">
                          <a:latin typeface="Avenir Next LT Pro" panose="020B0504020202020204" pitchFamily="34" charset="0"/>
                        </a:rPr>
                        <a:t>Not an integer! Please enter a number.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300" dirty="0">
                          <a:latin typeface="Avenir Next LT Pro" panose="020B0504020202020204" pitchFamily="34" charset="0"/>
                        </a:rPr>
                        <a:t>Not an integer! Please enter a number.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300" dirty="0">
                          <a:latin typeface="Avenir Next LT Pro" panose="020B0504020202020204" pitchFamily="34" charset="0"/>
                        </a:rPr>
                        <a:t>Not an integer! Please enter a number.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300" dirty="0">
                          <a:latin typeface="Avenir Next LT Pro" panose="020B0504020202020204" pitchFamily="34" charset="0"/>
                        </a:rPr>
                        <a:t>Accepts and proceeds to ask for suburb name.</a:t>
                      </a:r>
                    </a:p>
                  </a:txBody>
                  <a:tcPr marL="91425" marR="91425" marT="91425" marB="91425"/>
                </a:tc>
                <a:extLst>
                  <a:ext uri="{0D108BD9-81ED-4DB2-BD59-A6C34878D82A}">
                    <a16:rowId xmlns:a16="http://schemas.microsoft.com/office/drawing/2014/main" val="2759804671"/>
                  </a:ext>
                </a:extLst>
              </a:tr>
            </a:tbl>
          </a:graphicData>
        </a:graphic>
      </p:graphicFrame>
      <p:pic>
        <p:nvPicPr>
          <p:cNvPr id="10" name="Picture 9">
            <a:extLst>
              <a:ext uri="{FF2B5EF4-FFF2-40B4-BE49-F238E27FC236}">
                <a16:creationId xmlns:a16="http://schemas.microsoft.com/office/drawing/2014/main" id="{E66984BF-4A11-4651-809A-0CE7C5B3900C}"/>
              </a:ext>
            </a:extLst>
          </p:cNvPr>
          <p:cNvPicPr>
            <a:picLocks noChangeAspect="1"/>
          </p:cNvPicPr>
          <p:nvPr/>
        </p:nvPicPr>
        <p:blipFill>
          <a:blip r:embed="rId4"/>
          <a:stretch>
            <a:fillRect/>
          </a:stretch>
        </p:blipFill>
        <p:spPr>
          <a:xfrm>
            <a:off x="569861" y="1739226"/>
            <a:ext cx="4194028" cy="1665045"/>
          </a:xfrm>
          <a:prstGeom prst="rect">
            <a:avLst/>
          </a:prstGeom>
        </p:spPr>
      </p:pic>
      <p:pic>
        <p:nvPicPr>
          <p:cNvPr id="12" name="Picture 11">
            <a:extLst>
              <a:ext uri="{FF2B5EF4-FFF2-40B4-BE49-F238E27FC236}">
                <a16:creationId xmlns:a16="http://schemas.microsoft.com/office/drawing/2014/main" id="{63A6D717-3437-4ADF-9B9F-571422D2F5B5}"/>
              </a:ext>
            </a:extLst>
          </p:cNvPr>
          <p:cNvPicPr>
            <a:picLocks noChangeAspect="1"/>
          </p:cNvPicPr>
          <p:nvPr/>
        </p:nvPicPr>
        <p:blipFill>
          <a:blip r:embed="rId5"/>
          <a:stretch>
            <a:fillRect/>
          </a:stretch>
        </p:blipFill>
        <p:spPr>
          <a:xfrm>
            <a:off x="5333750" y="1739226"/>
            <a:ext cx="2758940" cy="1665045"/>
          </a:xfrm>
          <a:prstGeom prst="rect">
            <a:avLst/>
          </a:prstGeom>
        </p:spPr>
      </p:pic>
    </p:spTree>
    <p:extLst>
      <p:ext uri="{BB962C8B-B14F-4D97-AF65-F5344CB8AC3E}">
        <p14:creationId xmlns:p14="http://schemas.microsoft.com/office/powerpoint/2010/main" val="39738657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13325"/>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335280" y="693420"/>
            <a:ext cx="8497020" cy="1169551"/>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Created a list for method of collection, nuts names, and nuts price. Len() is used to add/delete products from the menu and the program as a whole. Used to fix the bugs with “Program breaks down and stops responding.</a:t>
            </a:r>
          </a:p>
          <a:p>
            <a:endParaRPr lang="en-NZ" dirty="0">
              <a:solidFill>
                <a:schemeClr val="bg1">
                  <a:lumMod val="50000"/>
                </a:schemeClr>
              </a:solidFill>
              <a:latin typeface="Avenir Next LT Pro" panose="020B0504020202020204" pitchFamily="34" charset="0"/>
            </a:endParaRPr>
          </a:p>
          <a:p>
            <a:r>
              <a:rPr lang="en-NZ"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nuts.txt (nuts_names)      </a:t>
            </a:r>
            <a:r>
              <a:rPr lang="en-NZ" b="1" i="1" dirty="0">
                <a:solidFill>
                  <a:schemeClr val="bg1">
                    <a:lumMod val="50000"/>
                  </a:schemeClr>
                </a:solidFill>
                <a:latin typeface="Avenir Next LT Pro" panose="020B0504020202020204" pitchFamily="34" charset="0"/>
              </a:rPr>
              <a:t>|</a:t>
            </a:r>
            <a:r>
              <a:rPr lang="en-NZ" i="1" dirty="0">
                <a:solidFill>
                  <a:schemeClr val="bg1">
                    <a:lumMod val="50000"/>
                  </a:schemeClr>
                </a:solidFill>
                <a:latin typeface="Avenir Next LT Pro" panose="020B0504020202020204" pitchFamily="34" charset="0"/>
              </a:rPr>
              <a:t>        prices.txt (nuts_prices)      </a:t>
            </a:r>
            <a:r>
              <a:rPr lang="en-NZ" b="1" i="1" dirty="0">
                <a:solidFill>
                  <a:schemeClr val="bg1">
                    <a:lumMod val="50000"/>
                  </a:schemeClr>
                </a:solidFill>
                <a:latin typeface="Avenir Next LT Pro" panose="020B0504020202020204" pitchFamily="34" charset="0"/>
              </a:rPr>
              <a:t>| </a:t>
            </a:r>
            <a:r>
              <a:rPr lang="en-NZ" i="1" dirty="0">
                <a:solidFill>
                  <a:schemeClr val="bg1">
                    <a:lumMod val="50000"/>
                  </a:schemeClr>
                </a:solidFill>
                <a:latin typeface="Avenir Next LT Pro" panose="020B0504020202020204" pitchFamily="34" charset="0"/>
              </a:rPr>
              <a:t>    methods.txt (order_type) </a:t>
            </a:r>
          </a:p>
        </p:txBody>
      </p:sp>
      <p:pic>
        <p:nvPicPr>
          <p:cNvPr id="6" name="Picture 5">
            <a:extLst>
              <a:ext uri="{FF2B5EF4-FFF2-40B4-BE49-F238E27FC236}">
                <a16:creationId xmlns:a16="http://schemas.microsoft.com/office/drawing/2014/main" id="{88F02DFA-287A-4342-A72D-D4B9A33C1983}"/>
              </a:ext>
            </a:extLst>
          </p:cNvPr>
          <p:cNvPicPr>
            <a:picLocks noChangeAspect="1"/>
          </p:cNvPicPr>
          <p:nvPr/>
        </p:nvPicPr>
        <p:blipFill>
          <a:blip r:embed="rId4"/>
          <a:stretch>
            <a:fillRect/>
          </a:stretch>
        </p:blipFill>
        <p:spPr>
          <a:xfrm>
            <a:off x="895266" y="1862971"/>
            <a:ext cx="7377048" cy="3129656"/>
          </a:xfrm>
          <a:prstGeom prst="rect">
            <a:avLst/>
          </a:prstGeom>
        </p:spPr>
      </p:pic>
    </p:spTree>
    <p:extLst>
      <p:ext uri="{BB962C8B-B14F-4D97-AF65-F5344CB8AC3E}">
        <p14:creationId xmlns:p14="http://schemas.microsoft.com/office/powerpoint/2010/main" val="21169979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51C151AD-543C-4382-8CC0-1D49993956B6}"/>
              </a:ext>
            </a:extLst>
          </p:cNvPr>
          <p:cNvPicPr>
            <a:picLocks noChangeAspect="1"/>
          </p:cNvPicPr>
          <p:nvPr/>
        </p:nvPicPr>
        <p:blipFill>
          <a:blip r:embed="rId3"/>
          <a:stretch>
            <a:fillRect/>
          </a:stretch>
        </p:blipFill>
        <p:spPr>
          <a:xfrm>
            <a:off x="0" y="0"/>
            <a:ext cx="9144000" cy="5116850"/>
          </a:xfrm>
          <a:prstGeom prst="rect">
            <a:avLst/>
          </a:prstGeom>
        </p:spPr>
      </p:pic>
      <p:sp>
        <p:nvSpPr>
          <p:cNvPr id="73" name="Google Shape;73;p16"/>
          <p:cNvSpPr txBox="1">
            <a:spLocks noGrp="1"/>
          </p:cNvSpPr>
          <p:nvPr>
            <p:ph type="title"/>
          </p:nvPr>
        </p:nvSpPr>
        <p:spPr>
          <a:xfrm>
            <a:off x="311700" y="201185"/>
            <a:ext cx="6401520" cy="65225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Created Lists to use for len()</a:t>
            </a:r>
          </a:p>
        </p:txBody>
      </p:sp>
      <p:sp>
        <p:nvSpPr>
          <p:cNvPr id="2" name="TextBox 1">
            <a:extLst>
              <a:ext uri="{FF2B5EF4-FFF2-40B4-BE49-F238E27FC236}">
                <a16:creationId xmlns:a16="http://schemas.microsoft.com/office/drawing/2014/main" id="{A05DD69A-EFA2-429A-8A89-0C5E2513BB6F}"/>
              </a:ext>
            </a:extLst>
          </p:cNvPr>
          <p:cNvSpPr txBox="1"/>
          <p:nvPr/>
        </p:nvSpPr>
        <p:spPr>
          <a:xfrm>
            <a:off x="4803928" y="907652"/>
            <a:ext cx="3905732" cy="1384995"/>
          </a:xfrm>
          <a:prstGeom prst="rect">
            <a:avLst/>
          </a:prstGeom>
          <a:noFill/>
        </p:spPr>
        <p:txBody>
          <a:bodyPr wrap="square" rtlCol="0">
            <a:spAutoFit/>
          </a:bodyPr>
          <a:lstStyle/>
          <a:p>
            <a:pPr algn="just"/>
            <a:r>
              <a:rPr lang="en-NZ" dirty="0">
                <a:solidFill>
                  <a:schemeClr val="bg1">
                    <a:lumMod val="50000"/>
                  </a:schemeClr>
                </a:solidFill>
                <a:latin typeface="Avenir Next LT Pro" panose="020B0504020202020204" pitchFamily="34" charset="0"/>
              </a:rPr>
              <a:t>Can add and change names, prices, or methods of collection freely, without program malfunctioning. </a:t>
            </a:r>
          </a:p>
          <a:p>
            <a:endParaRPr lang="en-NZ" dirty="0">
              <a:solidFill>
                <a:schemeClr val="bg1">
                  <a:lumMod val="50000"/>
                </a:schemeClr>
              </a:solidFill>
              <a:latin typeface="Avenir Next LT Pro" panose="020B0504020202020204" pitchFamily="34" charset="0"/>
            </a:endParaRPr>
          </a:p>
          <a:p>
            <a:endParaRPr lang="en-NZ" dirty="0">
              <a:solidFill>
                <a:schemeClr val="bg1">
                  <a:lumMod val="50000"/>
                </a:schemeClr>
              </a:solidFill>
              <a:latin typeface="Avenir Next LT Pro" panose="020B0504020202020204" pitchFamily="34" charset="0"/>
            </a:endParaRPr>
          </a:p>
          <a:p>
            <a:r>
              <a:rPr lang="en-NZ" dirty="0">
                <a:solidFill>
                  <a:schemeClr val="bg1">
                    <a:lumMod val="50000"/>
                  </a:schemeClr>
                </a:solidFill>
                <a:latin typeface="Avenir Next LT Pro" panose="020B0504020202020204" pitchFamily="34" charset="0"/>
              </a:rPr>
              <a:t>def menu() = print the menu </a:t>
            </a:r>
          </a:p>
        </p:txBody>
      </p:sp>
      <p:pic>
        <p:nvPicPr>
          <p:cNvPr id="6" name="Picture 5">
            <a:extLst>
              <a:ext uri="{FF2B5EF4-FFF2-40B4-BE49-F238E27FC236}">
                <a16:creationId xmlns:a16="http://schemas.microsoft.com/office/drawing/2014/main" id="{B13B2AD7-CFDB-4804-B2C3-A11C21E54FCB}"/>
              </a:ext>
            </a:extLst>
          </p:cNvPr>
          <p:cNvPicPr>
            <a:picLocks noChangeAspect="1"/>
          </p:cNvPicPr>
          <p:nvPr/>
        </p:nvPicPr>
        <p:blipFill>
          <a:blip r:embed="rId4"/>
          <a:stretch>
            <a:fillRect/>
          </a:stretch>
        </p:blipFill>
        <p:spPr>
          <a:xfrm>
            <a:off x="4803928" y="2452822"/>
            <a:ext cx="4127474" cy="1150189"/>
          </a:xfrm>
          <a:prstGeom prst="rect">
            <a:avLst/>
          </a:prstGeom>
        </p:spPr>
      </p:pic>
      <p:pic>
        <p:nvPicPr>
          <p:cNvPr id="8" name="Picture 7">
            <a:extLst>
              <a:ext uri="{FF2B5EF4-FFF2-40B4-BE49-F238E27FC236}">
                <a16:creationId xmlns:a16="http://schemas.microsoft.com/office/drawing/2014/main" id="{E9A528C0-D23F-4D68-97D4-E842EE08ED34}"/>
              </a:ext>
            </a:extLst>
          </p:cNvPr>
          <p:cNvPicPr>
            <a:picLocks noChangeAspect="1"/>
          </p:cNvPicPr>
          <p:nvPr/>
        </p:nvPicPr>
        <p:blipFill>
          <a:blip r:embed="rId5"/>
          <a:stretch>
            <a:fillRect/>
          </a:stretch>
        </p:blipFill>
        <p:spPr>
          <a:xfrm>
            <a:off x="362880" y="853440"/>
            <a:ext cx="4228450" cy="2750490"/>
          </a:xfrm>
          <a:prstGeom prst="rect">
            <a:avLst/>
          </a:prstGeom>
        </p:spPr>
      </p:pic>
      <p:pic>
        <p:nvPicPr>
          <p:cNvPr id="5" name="Picture 4">
            <a:extLst>
              <a:ext uri="{FF2B5EF4-FFF2-40B4-BE49-F238E27FC236}">
                <a16:creationId xmlns:a16="http://schemas.microsoft.com/office/drawing/2014/main" id="{0EB56620-71C0-4B0E-8034-E204DA1C96AB}"/>
              </a:ext>
            </a:extLst>
          </p:cNvPr>
          <p:cNvPicPr>
            <a:picLocks noChangeAspect="1"/>
          </p:cNvPicPr>
          <p:nvPr/>
        </p:nvPicPr>
        <p:blipFill>
          <a:blip r:embed="rId6"/>
          <a:stretch>
            <a:fillRect/>
          </a:stretch>
        </p:blipFill>
        <p:spPr>
          <a:xfrm>
            <a:off x="362880" y="3750566"/>
            <a:ext cx="5479542" cy="1229000"/>
          </a:xfrm>
          <a:prstGeom prst="rect">
            <a:avLst/>
          </a:prstGeom>
        </p:spPr>
      </p:pic>
      <p:sp>
        <p:nvSpPr>
          <p:cNvPr id="9" name="TextBox 8">
            <a:extLst>
              <a:ext uri="{FF2B5EF4-FFF2-40B4-BE49-F238E27FC236}">
                <a16:creationId xmlns:a16="http://schemas.microsoft.com/office/drawing/2014/main" id="{3D50E9A1-1BFE-424D-BC1F-710083F420A7}"/>
              </a:ext>
            </a:extLst>
          </p:cNvPr>
          <p:cNvSpPr txBox="1"/>
          <p:nvPr/>
        </p:nvSpPr>
        <p:spPr>
          <a:xfrm>
            <a:off x="5842422" y="4201825"/>
            <a:ext cx="3414326" cy="307777"/>
          </a:xfrm>
          <a:prstGeom prst="rect">
            <a:avLst/>
          </a:prstGeom>
          <a:noFill/>
        </p:spPr>
        <p:txBody>
          <a:bodyPr wrap="square" rtlCol="0">
            <a:spAutoFit/>
          </a:bodyPr>
          <a:lstStyle/>
          <a:p>
            <a:r>
              <a:rPr lang="en-NZ" dirty="0">
                <a:solidFill>
                  <a:schemeClr val="bg1">
                    <a:lumMod val="50000"/>
                  </a:schemeClr>
                </a:solidFill>
                <a:latin typeface="Avenir Next LT Pro" panose="020B0504020202020204" pitchFamily="34" charset="0"/>
              </a:rPr>
              <a:t>Def order_nuts() refined to add len() </a:t>
            </a:r>
          </a:p>
        </p:txBody>
      </p:sp>
    </p:spTree>
    <p:extLst>
      <p:ext uri="{BB962C8B-B14F-4D97-AF65-F5344CB8AC3E}">
        <p14:creationId xmlns:p14="http://schemas.microsoft.com/office/powerpoint/2010/main" val="22748383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E944AF01-D652-4A48-80A3-BAE42BC211AD}"/>
              </a:ext>
            </a:extLst>
          </p:cNvPr>
          <p:cNvPicPr>
            <a:picLocks noChangeAspect="1"/>
          </p:cNvPicPr>
          <p:nvPr/>
        </p:nvPicPr>
        <p:blipFill>
          <a:blip r:embed="rId3"/>
          <a:stretch>
            <a:fillRect/>
          </a:stretch>
        </p:blipFill>
        <p:spPr>
          <a:xfrm>
            <a:off x="9217" y="0"/>
            <a:ext cx="9125566" cy="5143500"/>
          </a:xfrm>
          <a:prstGeom prst="rect">
            <a:avLst/>
          </a:prstGeom>
        </p:spPr>
      </p:pic>
      <p:sp>
        <p:nvSpPr>
          <p:cNvPr id="73" name="Google Shape;73;p16"/>
          <p:cNvSpPr txBox="1">
            <a:spLocks noGrp="1"/>
          </p:cNvSpPr>
          <p:nvPr>
            <p:ph type="title"/>
          </p:nvPr>
        </p:nvSpPr>
        <p:spPr>
          <a:xfrm>
            <a:off x="311700" y="445025"/>
            <a:ext cx="8580840" cy="598915"/>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User Testing (Testing from range of users)</a:t>
            </a:r>
            <a:endParaRPr b="1" dirty="0">
              <a:solidFill>
                <a:schemeClr val="bg1">
                  <a:lumMod val="50000"/>
                </a:schemeClr>
              </a:solidFill>
              <a:latin typeface="Avenir Next LT Pro" panose="020B0504020202020204" pitchFamily="34" charset="0"/>
            </a:endParaRPr>
          </a:p>
        </p:txBody>
      </p:sp>
      <p:graphicFrame>
        <p:nvGraphicFramePr>
          <p:cNvPr id="6" name="Table 5">
            <a:extLst>
              <a:ext uri="{FF2B5EF4-FFF2-40B4-BE49-F238E27FC236}">
                <a16:creationId xmlns:a16="http://schemas.microsoft.com/office/drawing/2014/main" id="{EFD75705-CD5D-42F6-B0A4-FC0B105F2EFF}"/>
              </a:ext>
            </a:extLst>
          </p:cNvPr>
          <p:cNvGraphicFramePr>
            <a:graphicFrameLocks noGrp="1"/>
          </p:cNvGraphicFramePr>
          <p:nvPr>
            <p:extLst>
              <p:ext uri="{D42A27DB-BD31-4B8C-83A1-F6EECF244321}">
                <p14:modId xmlns:p14="http://schemas.microsoft.com/office/powerpoint/2010/main" val="2298377651"/>
              </p:ext>
            </p:extLst>
          </p:nvPr>
        </p:nvGraphicFramePr>
        <p:xfrm>
          <a:off x="335280" y="3638378"/>
          <a:ext cx="8520600" cy="1454824"/>
        </p:xfrm>
        <a:graphic>
          <a:graphicData uri="http://schemas.openxmlformats.org/drawingml/2006/table">
            <a:tbl>
              <a:tblPr>
                <a:noFill/>
                <a:tableStyleId>{E1099E06-0E6B-448D-9D27-60429F06E6F4}</a:tableStyleId>
              </a:tblPr>
              <a:tblGrid>
                <a:gridCol w="3653818">
                  <a:extLst>
                    <a:ext uri="{9D8B030D-6E8A-4147-A177-3AD203B41FA5}">
                      <a16:colId xmlns:a16="http://schemas.microsoft.com/office/drawing/2014/main" val="5748386"/>
                    </a:ext>
                  </a:extLst>
                </a:gridCol>
                <a:gridCol w="4866782">
                  <a:extLst>
                    <a:ext uri="{9D8B030D-6E8A-4147-A177-3AD203B41FA5}">
                      <a16:colId xmlns:a16="http://schemas.microsoft.com/office/drawing/2014/main" val="3583029050"/>
                    </a:ext>
                  </a:extLst>
                </a:gridCol>
              </a:tblGrid>
              <a:tr h="330111">
                <a:tc>
                  <a:txBody>
                    <a:bodyPr/>
                    <a:lstStyle/>
                    <a:p>
                      <a:pPr marL="0" lvl="0" indent="0" algn="l" rtl="0">
                        <a:spcBef>
                          <a:spcPts val="0"/>
                        </a:spcBef>
                        <a:spcAft>
                          <a:spcPts val="0"/>
                        </a:spcAft>
                        <a:buNone/>
                      </a:pPr>
                      <a:r>
                        <a:rPr lang="en" sz="1000" b="1" dirty="0">
                          <a:latin typeface="Avenir Next LT Pro" panose="020B0504020202020204" pitchFamily="34" charset="0"/>
                        </a:rPr>
                        <a:t>Test Case</a:t>
                      </a:r>
                      <a:endParaRPr sz="1000" b="1" dirty="0">
                        <a:latin typeface="Avenir Next LT Pro" panose="020B0504020202020204" pitchFamily="34" charset="0"/>
                      </a:endParaRPr>
                    </a:p>
                  </a:txBody>
                  <a:tcPr marL="91425" marR="91425" marT="91425" marB="91425">
                    <a:solidFill>
                      <a:srgbClr val="CCCCCC"/>
                    </a:solidFill>
                  </a:tcPr>
                </a:tc>
                <a:tc>
                  <a:txBody>
                    <a:bodyPr/>
                    <a:lstStyle/>
                    <a:p>
                      <a:pPr marL="0" lvl="0" indent="0" algn="l" rtl="0">
                        <a:spcBef>
                          <a:spcPts val="0"/>
                        </a:spcBef>
                        <a:spcAft>
                          <a:spcPts val="0"/>
                        </a:spcAft>
                        <a:buNone/>
                      </a:pPr>
                      <a:r>
                        <a:rPr lang="en" sz="1000" b="1" dirty="0">
                          <a:latin typeface="Avenir Next LT Pro" panose="020B0504020202020204" pitchFamily="34" charset="0"/>
                        </a:rPr>
                        <a:t>Expected Values</a:t>
                      </a:r>
                      <a:endParaRPr sz="1000" b="1" dirty="0">
                        <a:latin typeface="Avenir Next LT Pro" panose="020B0504020202020204" pitchFamily="34" charset="0"/>
                      </a:endParaRPr>
                    </a:p>
                  </a:txBody>
                  <a:tcPr marL="91425" marR="91425" marT="91425" marB="91425">
                    <a:solidFill>
                      <a:srgbClr val="CCCCCC"/>
                    </a:solidFill>
                  </a:tcPr>
                </a:tc>
                <a:extLst>
                  <a:ext uri="{0D108BD9-81ED-4DB2-BD59-A6C34878D82A}">
                    <a16:rowId xmlns:a16="http://schemas.microsoft.com/office/drawing/2014/main" val="3538349731"/>
                  </a:ext>
                </a:extLst>
              </a:tr>
              <a:tr h="1119574">
                <a:tc>
                  <a:txBody>
                    <a:bodyPr/>
                    <a:lstStyle/>
                    <a:p>
                      <a:pPr marL="0" lvl="0" indent="0" algn="l" rtl="0">
                        <a:spcBef>
                          <a:spcPts val="0"/>
                        </a:spcBef>
                        <a:spcAft>
                          <a:spcPts val="0"/>
                        </a:spcAft>
                        <a:buNone/>
                      </a:pPr>
                      <a:r>
                        <a:rPr lang="en-NZ" sz="1000" dirty="0">
                          <a:latin typeface="Avenir Next LT Pro" panose="020B0504020202020204" pitchFamily="34" charset="0"/>
                        </a:rPr>
                        <a:t>Component 1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Component 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Component 3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Component 4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NZ" sz="1000" dirty="0">
                          <a:latin typeface="Avenir Next LT Pro" panose="020B0504020202020204" pitchFamily="34" charset="0"/>
                        </a:rPr>
                        <a:t>Component 5 </a:t>
                      </a:r>
                    </a:p>
                    <a:p>
                      <a:pPr marL="0" lvl="0" indent="0" algn="l" rtl="0">
                        <a:spcBef>
                          <a:spcPts val="0"/>
                        </a:spcBef>
                        <a:spcAft>
                          <a:spcPts val="0"/>
                        </a:spcAft>
                        <a:buNone/>
                      </a:pPr>
                      <a:endParaRPr lang="en-NZ" sz="1000" dirty="0">
                        <a:latin typeface="Avenir Next LT Pro" panose="020B0504020202020204" pitchFamily="34" charset="0"/>
                      </a:endParaRPr>
                    </a:p>
                  </a:txBody>
                  <a:tcPr marL="91425" marR="91425" marT="91425" marB="91425"/>
                </a:tc>
                <a:tc>
                  <a:txBody>
                    <a:bodyPr/>
                    <a:lstStyle/>
                    <a:p>
                      <a:pPr marL="0" lvl="0" indent="0" algn="l" rtl="0">
                        <a:spcBef>
                          <a:spcPts val="0"/>
                        </a:spcBef>
                        <a:spcAft>
                          <a:spcPts val="0"/>
                        </a:spcAft>
                        <a:buNone/>
                      </a:pPr>
                      <a:r>
                        <a:rPr lang="en-NZ" sz="1000" dirty="0">
                          <a:latin typeface="Avenir Next LT Pro" panose="020B0504020202020204" pitchFamily="34" charset="0"/>
                        </a:rPr>
                        <a:t>Ran accordingly.</a:t>
                      </a:r>
                      <a:endParaRPr sz="1000" dirty="0">
                        <a:latin typeface="Avenir Next LT Pro" panose="020B0504020202020204" pitchFamily="34" charset="0"/>
                      </a:endParaRPr>
                    </a:p>
                  </a:txBody>
                  <a:tcPr marL="91425" marR="91425" marT="91425" marB="91425"/>
                </a:tc>
                <a:extLst>
                  <a:ext uri="{0D108BD9-81ED-4DB2-BD59-A6C34878D82A}">
                    <a16:rowId xmlns:a16="http://schemas.microsoft.com/office/drawing/2014/main" val="2759804671"/>
                  </a:ext>
                </a:extLst>
              </a:tr>
            </a:tbl>
          </a:graphicData>
        </a:graphic>
      </p:graphicFrame>
    </p:spTree>
    <p:extLst>
      <p:ext uri="{BB962C8B-B14F-4D97-AF65-F5344CB8AC3E}">
        <p14:creationId xmlns:p14="http://schemas.microsoft.com/office/powerpoint/2010/main" val="27121769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E654AF31-0952-4879-A31D-7E467DD1DCF5}"/>
              </a:ext>
            </a:extLst>
          </p:cNvPr>
          <p:cNvPicPr>
            <a:picLocks noChangeAspect="1"/>
          </p:cNvPicPr>
          <p:nvPr/>
        </p:nvPicPr>
        <p:blipFill>
          <a:blip r:embed="rId3"/>
          <a:stretch>
            <a:fillRect/>
          </a:stretch>
        </p:blipFill>
        <p:spPr>
          <a:xfrm>
            <a:off x="6154" y="0"/>
            <a:ext cx="9131691" cy="5143500"/>
          </a:xfrm>
          <a:prstGeom prst="rect">
            <a:avLst/>
          </a:prstGeom>
        </p:spPr>
      </p:pic>
      <p:sp>
        <p:nvSpPr>
          <p:cNvPr id="73" name="Google Shape;73;p16"/>
          <p:cNvSpPr txBox="1">
            <a:spLocks noGrp="1"/>
          </p:cNvSpPr>
          <p:nvPr>
            <p:ph type="title"/>
          </p:nvPr>
        </p:nvSpPr>
        <p:spPr>
          <a:xfrm>
            <a:off x="311700" y="445025"/>
            <a:ext cx="8520600" cy="1098739"/>
          </a:xfrm>
          <a:prstGeom prst="rect">
            <a:avLst/>
          </a:prstGeom>
        </p:spPr>
        <p:txBody>
          <a:bodyPr spcFirstLastPara="1" wrap="square" lIns="91425" tIns="91425" rIns="91425" bIns="91425" anchor="t" anchorCtr="0">
            <a:noAutofit/>
          </a:bodyPr>
          <a:lstStyle/>
          <a:p>
            <a:r>
              <a:rPr lang="en" b="1" dirty="0">
                <a:solidFill>
                  <a:schemeClr val="bg1">
                    <a:lumMod val="50000"/>
                  </a:schemeClr>
                </a:solidFill>
                <a:latin typeface="Avenir Next LT Pro" panose="020B0504020202020204" pitchFamily="34" charset="0"/>
              </a:rPr>
              <a:t>Using evidence of user feedback show how you refined your program</a:t>
            </a:r>
          </a:p>
        </p:txBody>
      </p:sp>
      <p:pic>
        <p:nvPicPr>
          <p:cNvPr id="4" name="Picture 3">
            <a:extLst>
              <a:ext uri="{FF2B5EF4-FFF2-40B4-BE49-F238E27FC236}">
                <a16:creationId xmlns:a16="http://schemas.microsoft.com/office/drawing/2014/main" id="{D4F7C7D0-327E-48B0-992D-60E3700BAC72}"/>
              </a:ext>
            </a:extLst>
          </p:cNvPr>
          <p:cNvPicPr>
            <a:picLocks noChangeAspect="1"/>
          </p:cNvPicPr>
          <p:nvPr/>
        </p:nvPicPr>
        <p:blipFill>
          <a:blip r:embed="rId4"/>
          <a:stretch>
            <a:fillRect/>
          </a:stretch>
        </p:blipFill>
        <p:spPr>
          <a:xfrm>
            <a:off x="526395" y="4020468"/>
            <a:ext cx="4829849" cy="485843"/>
          </a:xfrm>
          <a:prstGeom prst="rect">
            <a:avLst/>
          </a:prstGeom>
        </p:spPr>
      </p:pic>
    </p:spTree>
    <p:extLst>
      <p:ext uri="{BB962C8B-B14F-4D97-AF65-F5344CB8AC3E}">
        <p14:creationId xmlns:p14="http://schemas.microsoft.com/office/powerpoint/2010/main" val="7484519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5FB941-9A31-4783-8EB6-394709057047}"/>
              </a:ext>
            </a:extLst>
          </p:cNvPr>
          <p:cNvPicPr>
            <a:picLocks noChangeAspect="1"/>
          </p:cNvPicPr>
          <p:nvPr/>
        </p:nvPicPr>
        <p:blipFill>
          <a:blip r:embed="rId2"/>
          <a:stretch>
            <a:fillRect/>
          </a:stretch>
        </p:blipFill>
        <p:spPr>
          <a:xfrm>
            <a:off x="0" y="0"/>
            <a:ext cx="9144000" cy="5131912"/>
          </a:xfrm>
          <a:prstGeom prst="rect">
            <a:avLst/>
          </a:prstGeom>
        </p:spPr>
      </p:pic>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1386480" y="1767388"/>
            <a:ext cx="6371040" cy="1597135"/>
          </a:xfrm>
        </p:spPr>
        <p:txBody>
          <a:bodyPr/>
          <a:lstStyle/>
          <a:p>
            <a:pPr algn="ctr"/>
            <a:r>
              <a:rPr lang="en-US" sz="5000" b="1" dirty="0">
                <a:solidFill>
                  <a:schemeClr val="bg1">
                    <a:lumMod val="50000"/>
                  </a:schemeClr>
                </a:solidFill>
                <a:latin typeface="Avenir Next LT Pro" panose="020B0504020202020204" pitchFamily="34" charset="0"/>
              </a:rPr>
              <a:t>Version Control Section</a:t>
            </a:r>
            <a:endParaRPr lang="en-NZ" sz="5000" b="1" dirty="0">
              <a:solidFill>
                <a:schemeClr val="bg1">
                  <a:lumMod val="50000"/>
                </a:schemeClr>
              </a:solidFill>
              <a:latin typeface="Avenir Next LT Pro" panose="020B0504020202020204" pitchFamily="34" charset="0"/>
            </a:endParaRPr>
          </a:p>
        </p:txBody>
      </p:sp>
    </p:spTree>
    <p:extLst>
      <p:ext uri="{BB962C8B-B14F-4D97-AF65-F5344CB8AC3E}">
        <p14:creationId xmlns:p14="http://schemas.microsoft.com/office/powerpoint/2010/main" val="17387229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A7CDB1A6-EAE0-4632-900B-BAED45166A1C}"/>
              </a:ext>
            </a:extLst>
          </p:cNvPr>
          <p:cNvPicPr>
            <a:picLocks noChangeAspect="1"/>
          </p:cNvPicPr>
          <p:nvPr/>
        </p:nvPicPr>
        <p:blipFill>
          <a:blip r:embed="rId3"/>
          <a:stretch>
            <a:fillRect/>
          </a:stretch>
        </p:blipFill>
        <p:spPr>
          <a:xfrm>
            <a:off x="0" y="-60959"/>
            <a:ext cx="9144000" cy="5200002"/>
          </a:xfrm>
          <a:prstGeom prst="rect">
            <a:avLst/>
          </a:prstGeom>
        </p:spPr>
      </p:pic>
      <p:sp>
        <p:nvSpPr>
          <p:cNvPr id="84" name="Google Shape;84;p18"/>
          <p:cNvSpPr txBox="1">
            <a:spLocks noGrp="1"/>
          </p:cNvSpPr>
          <p:nvPr>
            <p:ph type="title"/>
          </p:nvPr>
        </p:nvSpPr>
        <p:spPr>
          <a:xfrm>
            <a:off x="349744" y="90591"/>
            <a:ext cx="795219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bg1">
                    <a:lumMod val="50000"/>
                  </a:schemeClr>
                </a:solidFill>
                <a:latin typeface="Avenir Next LT Pro" panose="020B0504020202020204" pitchFamily="34" charset="0"/>
              </a:rPr>
              <a:t>Version Control Evidence</a:t>
            </a:r>
            <a:endParaRPr b="1" dirty="0">
              <a:solidFill>
                <a:schemeClr val="bg1">
                  <a:lumMod val="50000"/>
                </a:schemeClr>
              </a:solidFill>
              <a:latin typeface="Avenir Next LT Pro" panose="020B0504020202020204" pitchFamily="34" charset="0"/>
            </a:endParaRPr>
          </a:p>
        </p:txBody>
      </p:sp>
      <p:pic>
        <p:nvPicPr>
          <p:cNvPr id="9" name="Picture 8">
            <a:extLst>
              <a:ext uri="{FF2B5EF4-FFF2-40B4-BE49-F238E27FC236}">
                <a16:creationId xmlns:a16="http://schemas.microsoft.com/office/drawing/2014/main" id="{016E6EB9-5F2F-4A29-A79E-A570593FE541}"/>
              </a:ext>
            </a:extLst>
          </p:cNvPr>
          <p:cNvPicPr>
            <a:picLocks noChangeAspect="1"/>
          </p:cNvPicPr>
          <p:nvPr/>
        </p:nvPicPr>
        <p:blipFill>
          <a:blip r:embed="rId4"/>
          <a:stretch>
            <a:fillRect/>
          </a:stretch>
        </p:blipFill>
        <p:spPr>
          <a:xfrm>
            <a:off x="919942" y="814840"/>
            <a:ext cx="7565958" cy="4328660"/>
          </a:xfrm>
          <a:prstGeom prst="rect">
            <a:avLst/>
          </a:prstGeom>
        </p:spPr>
      </p:pic>
    </p:spTree>
    <p:extLst>
      <p:ext uri="{BB962C8B-B14F-4D97-AF65-F5344CB8AC3E}">
        <p14:creationId xmlns:p14="http://schemas.microsoft.com/office/powerpoint/2010/main" val="298768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A7CDB1A6-EAE0-4632-900B-BAED45166A1C}"/>
              </a:ext>
            </a:extLst>
          </p:cNvPr>
          <p:cNvPicPr>
            <a:picLocks noChangeAspect="1"/>
          </p:cNvPicPr>
          <p:nvPr/>
        </p:nvPicPr>
        <p:blipFill>
          <a:blip r:embed="rId3"/>
          <a:stretch>
            <a:fillRect/>
          </a:stretch>
        </p:blipFill>
        <p:spPr>
          <a:xfrm>
            <a:off x="0" y="-60959"/>
            <a:ext cx="9144000" cy="5200002"/>
          </a:xfrm>
          <a:prstGeom prst="rect">
            <a:avLst/>
          </a:prstGeom>
        </p:spPr>
      </p:pic>
      <p:pic>
        <p:nvPicPr>
          <p:cNvPr id="4" name="Picture 3">
            <a:extLst>
              <a:ext uri="{FF2B5EF4-FFF2-40B4-BE49-F238E27FC236}">
                <a16:creationId xmlns:a16="http://schemas.microsoft.com/office/drawing/2014/main" id="{09ED8F4A-3FDE-4E3C-BFF2-8100C929ECD3}"/>
              </a:ext>
            </a:extLst>
          </p:cNvPr>
          <p:cNvPicPr>
            <a:picLocks noChangeAspect="1"/>
          </p:cNvPicPr>
          <p:nvPr/>
        </p:nvPicPr>
        <p:blipFill>
          <a:blip r:embed="rId4"/>
          <a:stretch>
            <a:fillRect/>
          </a:stretch>
        </p:blipFill>
        <p:spPr>
          <a:xfrm>
            <a:off x="923126" y="-60959"/>
            <a:ext cx="7565957" cy="4351500"/>
          </a:xfrm>
          <a:prstGeom prst="rect">
            <a:avLst/>
          </a:prstGeom>
        </p:spPr>
      </p:pic>
      <p:pic>
        <p:nvPicPr>
          <p:cNvPr id="8" name="Picture 7">
            <a:extLst>
              <a:ext uri="{FF2B5EF4-FFF2-40B4-BE49-F238E27FC236}">
                <a16:creationId xmlns:a16="http://schemas.microsoft.com/office/drawing/2014/main" id="{31F5C6EB-25FE-4071-A072-85C6963CC7FF}"/>
              </a:ext>
            </a:extLst>
          </p:cNvPr>
          <p:cNvPicPr>
            <a:picLocks noChangeAspect="1"/>
          </p:cNvPicPr>
          <p:nvPr/>
        </p:nvPicPr>
        <p:blipFill rotWithShape="1">
          <a:blip r:embed="rId5"/>
          <a:srcRect b="66218"/>
          <a:stretch/>
        </p:blipFill>
        <p:spPr>
          <a:xfrm>
            <a:off x="923125" y="4290540"/>
            <a:ext cx="7565957" cy="852959"/>
          </a:xfrm>
          <a:prstGeom prst="rect">
            <a:avLst/>
          </a:prstGeom>
        </p:spPr>
      </p:pic>
    </p:spTree>
    <p:extLst>
      <p:ext uri="{BB962C8B-B14F-4D97-AF65-F5344CB8AC3E}">
        <p14:creationId xmlns:p14="http://schemas.microsoft.com/office/powerpoint/2010/main" val="787740742"/>
      </p:ext>
    </p:extLst>
  </p:cSld>
  <p:clrMapOvr>
    <a:masterClrMapping/>
  </p:clrMapOvr>
  <mc:AlternateContent xmlns:mc="http://schemas.openxmlformats.org/markup-compatibility/2006" xmlns:p14="http://schemas.microsoft.com/office/powerpoint/2010/main">
    <mc:Choice Requires="p14">
      <p:transition spd="slow" p14:dur="3000">
        <p14:pan dir="u"/>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A7CDB1A6-EAE0-4632-900B-BAED45166A1C}"/>
              </a:ext>
            </a:extLst>
          </p:cNvPr>
          <p:cNvPicPr>
            <a:picLocks noChangeAspect="1"/>
          </p:cNvPicPr>
          <p:nvPr/>
        </p:nvPicPr>
        <p:blipFill>
          <a:blip r:embed="rId3"/>
          <a:stretch>
            <a:fillRect/>
          </a:stretch>
        </p:blipFill>
        <p:spPr>
          <a:xfrm>
            <a:off x="0" y="-60959"/>
            <a:ext cx="9144000" cy="5200002"/>
          </a:xfrm>
          <a:prstGeom prst="rect">
            <a:avLst/>
          </a:prstGeom>
        </p:spPr>
      </p:pic>
      <p:pic>
        <p:nvPicPr>
          <p:cNvPr id="7" name="Picture 6">
            <a:extLst>
              <a:ext uri="{FF2B5EF4-FFF2-40B4-BE49-F238E27FC236}">
                <a16:creationId xmlns:a16="http://schemas.microsoft.com/office/drawing/2014/main" id="{98DD978B-0468-49DB-B02F-FFF0E7D04BA1}"/>
              </a:ext>
            </a:extLst>
          </p:cNvPr>
          <p:cNvPicPr>
            <a:picLocks noChangeAspect="1"/>
          </p:cNvPicPr>
          <p:nvPr/>
        </p:nvPicPr>
        <p:blipFill rotWithShape="1">
          <a:blip r:embed="rId4"/>
          <a:srcRect l="1437" t="5211"/>
          <a:stretch/>
        </p:blipFill>
        <p:spPr>
          <a:xfrm>
            <a:off x="923125" y="-60959"/>
            <a:ext cx="7565957" cy="5068150"/>
          </a:xfrm>
          <a:prstGeom prst="rect">
            <a:avLst/>
          </a:prstGeom>
        </p:spPr>
      </p:pic>
      <p:pic>
        <p:nvPicPr>
          <p:cNvPr id="10" name="Picture 9">
            <a:extLst>
              <a:ext uri="{FF2B5EF4-FFF2-40B4-BE49-F238E27FC236}">
                <a16:creationId xmlns:a16="http://schemas.microsoft.com/office/drawing/2014/main" id="{161AF035-ACE2-41FE-A184-CC0CD2D53539}"/>
              </a:ext>
            </a:extLst>
          </p:cNvPr>
          <p:cNvPicPr>
            <a:picLocks noChangeAspect="1"/>
          </p:cNvPicPr>
          <p:nvPr/>
        </p:nvPicPr>
        <p:blipFill rotWithShape="1">
          <a:blip r:embed="rId5"/>
          <a:srcRect t="14340" r="523" b="67797"/>
          <a:stretch/>
        </p:blipFill>
        <p:spPr>
          <a:xfrm>
            <a:off x="923125" y="5007191"/>
            <a:ext cx="7565957" cy="279757"/>
          </a:xfrm>
          <a:prstGeom prst="rect">
            <a:avLst/>
          </a:prstGeom>
        </p:spPr>
      </p:pic>
    </p:spTree>
    <p:extLst>
      <p:ext uri="{BB962C8B-B14F-4D97-AF65-F5344CB8AC3E}">
        <p14:creationId xmlns:p14="http://schemas.microsoft.com/office/powerpoint/2010/main" val="1044789503"/>
      </p:ext>
    </p:extLst>
  </p:cSld>
  <p:clrMapOvr>
    <a:masterClrMapping/>
  </p:clrMapOvr>
  <mc:AlternateContent xmlns:mc="http://schemas.openxmlformats.org/markup-compatibility/2006" xmlns:p14="http://schemas.microsoft.com/office/powerpoint/2010/main">
    <mc:Choice Requires="p14">
      <p:transition spd="slow" p14:dur="3000">
        <p14:pan dir="u"/>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2155</TotalTime>
  <Words>4266</Words>
  <Application>Microsoft Office PowerPoint</Application>
  <PresentationFormat>On-screen Show (16:9)</PresentationFormat>
  <Paragraphs>467</Paragraphs>
  <Slides>106</Slides>
  <Notes>93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106</vt:i4>
      </vt:variant>
    </vt:vector>
  </HeadingPairs>
  <TitlesOfParts>
    <vt:vector size="110" baseType="lpstr">
      <vt:lpstr>Arial</vt:lpstr>
      <vt:lpstr>Arial</vt:lpstr>
      <vt:lpstr>Avenir Next LT Pro</vt:lpstr>
      <vt:lpstr>Simple Light</vt:lpstr>
      <vt:lpstr>D’s Nuts Chatbot</vt:lpstr>
      <vt:lpstr>Describe Your Client</vt:lpstr>
      <vt:lpstr>Implication 1 - Privacy</vt:lpstr>
      <vt:lpstr>PowerPoint Presentation</vt:lpstr>
      <vt:lpstr>Implication 1 - Privacy</vt:lpstr>
      <vt:lpstr>Implication 2 – Usability (Error Recovery)</vt:lpstr>
      <vt:lpstr>Implication 2 – Usability (Error Recovery)</vt:lpstr>
      <vt:lpstr>Implication 2 – Usability (Error Recovery)</vt:lpstr>
      <vt:lpstr>Implication 3 - Functionality</vt:lpstr>
      <vt:lpstr>Implication 3 - Functionality</vt:lpstr>
      <vt:lpstr>Implication 3 - Functionality</vt:lpstr>
      <vt:lpstr>Decomposition</vt:lpstr>
      <vt:lpstr>Component Section</vt:lpstr>
      <vt:lpstr>Component 1 (Trello screenshot)</vt:lpstr>
      <vt:lpstr>Component 1 - Test Plan (and screenshot)</vt:lpstr>
      <vt:lpstr>Component 1 Version 2 (Trello screenshot)</vt:lpstr>
      <vt:lpstr>Component 1 Version 2 - Test Plan</vt:lpstr>
      <vt:lpstr>Component 2 Version 1 (Trello screenshot)</vt:lpstr>
      <vt:lpstr>Component 2 Version 1 - Test Plan</vt:lpstr>
      <vt:lpstr>Component 2 Version 2 (Trello screenshot)</vt:lpstr>
      <vt:lpstr>Component 2 Version 2 - Test Plan</vt:lpstr>
      <vt:lpstr>Component 2 Version 3 (Trello screenshot)</vt:lpstr>
      <vt:lpstr>Component 2 Version 3 - Test Plan</vt:lpstr>
      <vt:lpstr>Component 2 Version 4 (Trello screenshot)</vt:lpstr>
      <vt:lpstr>Component 2 Version 4 - Test Plan</vt:lpstr>
      <vt:lpstr>Component 2 Version 5 (Trello screenshot)</vt:lpstr>
      <vt:lpstr>Component 2 Version 5 - Test Plan</vt:lpstr>
      <vt:lpstr>Component 3 Click &amp; Collect info Version 1 (Trello screenshot)</vt:lpstr>
      <vt:lpstr>Component 3 Version 1 - Test Plan</vt:lpstr>
      <vt:lpstr>Component 3 Version 2 (Trello screenshot)</vt:lpstr>
      <vt:lpstr>Component 3 Version 2 - Test Plan</vt:lpstr>
      <vt:lpstr>Component 3 Version 3 (Trello screenshot)</vt:lpstr>
      <vt:lpstr>Component 3 Version 3 - Test Plan</vt:lpstr>
      <vt:lpstr>Component 3 Version 4 (Trello screenshot)</vt:lpstr>
      <vt:lpstr>Component 3 Version 4 - Test Plan</vt:lpstr>
      <vt:lpstr>Component 4 Version 1 (Trello screenshot)</vt:lpstr>
      <vt:lpstr>Component 4 Version 1 - Test Plan</vt:lpstr>
      <vt:lpstr>Component 4 Version 2 (Trello screenshot)</vt:lpstr>
      <vt:lpstr>Component 4 Version 2 - Test Plan</vt:lpstr>
      <vt:lpstr>Component 4 Version 2 (Trello screenshot – integrated into main)</vt:lpstr>
      <vt:lpstr>Component 4 Version 2 - Test Plan (integrated into main)</vt:lpstr>
      <vt:lpstr>Component 5 Version 1 – Nuts Menu (Trello screenshot)</vt:lpstr>
      <vt:lpstr>Component 5 Version 1 - Test Plan</vt:lpstr>
      <vt:lpstr>Component 5 Version 2 - (Trello screenshot)</vt:lpstr>
      <vt:lpstr>Component 5 Version 2 - Test Plan</vt:lpstr>
      <vt:lpstr>Component 5 Version 3 - (Trello screenshot – integrated into main app)</vt:lpstr>
      <vt:lpstr>Component 5 Version 3 - Test Plan (integrated into main app)</vt:lpstr>
      <vt:lpstr>Component 6 Version 1 (Trello screenshot)</vt:lpstr>
      <vt:lpstr>Component 6 Version 1 - Test Plan</vt:lpstr>
      <vt:lpstr>Component 6 Version 2 (Trello screenshot)</vt:lpstr>
      <vt:lpstr>Component 6 Version 2 - Test Plan</vt:lpstr>
      <vt:lpstr>Component 6 Version 3 (Trello screenshot – integrated into main app)</vt:lpstr>
      <vt:lpstr>Component 6 Version 3 - Test Plan (integrated into main app)</vt:lpstr>
      <vt:lpstr>Component 7 – Print Order Version 1 (Trello screenshot)</vt:lpstr>
      <vt:lpstr>Component 7 Version 1 - Test Plan</vt:lpstr>
      <vt:lpstr>Component 7 Version 2 (Trello screenshot)</vt:lpstr>
      <vt:lpstr>Component 7 Version 2 - Test Plan</vt:lpstr>
      <vt:lpstr>Component 7 Version 3 (Trello screenshot)</vt:lpstr>
      <vt:lpstr>Component 7 Version 3 - Test Plan</vt:lpstr>
      <vt:lpstr>Component 7 Version 4 (Trello screenshot)</vt:lpstr>
      <vt:lpstr>Component 7 Version 4 - Test Plan</vt:lpstr>
      <vt:lpstr>Component 7 Version 5 (Trello screenshot)</vt:lpstr>
      <vt:lpstr>Component 7 Version 5 - Test Plan</vt:lpstr>
      <vt:lpstr>Component 7 Version 6 (Trello screenshot)</vt:lpstr>
      <vt:lpstr>Component 7 Version 6 - Test Plan</vt:lpstr>
      <vt:lpstr>Component 8 Version 1 (Trello screenshot)</vt:lpstr>
      <vt:lpstr>Component 8 Version 1 - Test Plan</vt:lpstr>
      <vt:lpstr>Component 8 Version 2 (Trello screenshot)</vt:lpstr>
      <vt:lpstr>Component 8 Version 2 - Test Plan (integrated into main app)</vt:lpstr>
      <vt:lpstr>Component 9 New Order or Exit Version 1 (Trello screenshot)</vt:lpstr>
      <vt:lpstr>Component 9 Version 1 - Test Plan</vt:lpstr>
      <vt:lpstr>Component 9 Version 2 (Trello screenshot)</vt:lpstr>
      <vt:lpstr>Component 9 Version 2 - Test Plan (integrated)</vt:lpstr>
      <vt:lpstr>Testing Section </vt:lpstr>
      <vt:lpstr>Functional Testing – Component 2 (Order Type) </vt:lpstr>
      <vt:lpstr>Functional Testing – Component 3 (Click &amp; Collect Information) </vt:lpstr>
      <vt:lpstr>Functional Testing – Component 4 (Order Type 2 - Delivery Information, Part 1)</vt:lpstr>
      <vt:lpstr>Functional Testing – Component 4 (Order Type 2 - Delivery Information, Part 2)</vt:lpstr>
      <vt:lpstr>Functional Testing – Component 5 (Nuts Menu)</vt:lpstr>
      <vt:lpstr>Functional Testing – Component 6 (Nuts Ordering Function, Part 1)</vt:lpstr>
      <vt:lpstr>Functional Testing – Component 7 (Order Print Function)</vt:lpstr>
      <vt:lpstr>Functional Testing – Component 8 (Confirm or Cancel Order Function)</vt:lpstr>
      <vt:lpstr>Functional Testing – Component 9 (Start New Order or Exit)</vt:lpstr>
      <vt:lpstr>Functional Testing (list) of Found Bugs</vt:lpstr>
      <vt:lpstr>Functional Testing – Bugs fixed</vt:lpstr>
      <vt:lpstr>Functional Testing – Bugs fixed</vt:lpstr>
      <vt:lpstr>Using evidence of testing show how you refined your program (duplicate slides) DELETE THIS SLIDE.</vt:lpstr>
      <vt:lpstr>Refining Program</vt:lpstr>
      <vt:lpstr>Created valid_string Function </vt:lpstr>
      <vt:lpstr>Created valid_phone Function </vt:lpstr>
      <vt:lpstr>Created val_house Function </vt:lpstr>
      <vt:lpstr>Created Lists to use for len()</vt:lpstr>
      <vt:lpstr>Created Lists to use for len()</vt:lpstr>
      <vt:lpstr>User Testing (Testing from range of users)</vt:lpstr>
      <vt:lpstr>Using evidence of user feedback show how you refined your program</vt:lpstr>
      <vt:lpstr>Version Control Section</vt:lpstr>
      <vt:lpstr>Version Control Evidence</vt:lpstr>
      <vt:lpstr>PowerPoint Presentation</vt:lpstr>
      <vt:lpstr>PowerPoint Presentation</vt:lpstr>
      <vt:lpstr>Comments (of bugs)</vt:lpstr>
      <vt:lpstr>Python Code Conventions</vt:lpstr>
      <vt:lpstr>Python convention testing (PEP8) – Before </vt:lpstr>
      <vt:lpstr>Python convention testing (PEP8) – After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dc:creator>danett pepito</dc:creator>
  <cp:lastModifiedBy>Danett Pepito</cp:lastModifiedBy>
  <cp:revision>70</cp:revision>
  <dcterms:modified xsi:type="dcterms:W3CDTF">2022-04-27T05:49:47Z</dcterms:modified>
</cp:coreProperties>
</file>